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4" r:id="rId1"/>
  </p:sldMasterIdLst>
  <p:notesMasterIdLst>
    <p:notesMasterId r:id="rId51"/>
  </p:notesMasterIdLst>
  <p:sldIdLst>
    <p:sldId id="256" r:id="rId2"/>
    <p:sldId id="294" r:id="rId3"/>
    <p:sldId id="257" r:id="rId4"/>
    <p:sldId id="258" r:id="rId5"/>
    <p:sldId id="259" r:id="rId6"/>
    <p:sldId id="260" r:id="rId7"/>
    <p:sldId id="261" r:id="rId8"/>
    <p:sldId id="266" r:id="rId9"/>
    <p:sldId id="262" r:id="rId10"/>
    <p:sldId id="263" r:id="rId11"/>
    <p:sldId id="264" r:id="rId12"/>
    <p:sldId id="265" r:id="rId13"/>
    <p:sldId id="295" r:id="rId14"/>
    <p:sldId id="267" r:id="rId15"/>
    <p:sldId id="268" r:id="rId16"/>
    <p:sldId id="269" r:id="rId17"/>
    <p:sldId id="270" r:id="rId18"/>
    <p:sldId id="299" r:id="rId19"/>
    <p:sldId id="290" r:id="rId20"/>
    <p:sldId id="271" r:id="rId21"/>
    <p:sldId id="272" r:id="rId22"/>
    <p:sldId id="273" r:id="rId23"/>
    <p:sldId id="296"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3" r:id="rId41"/>
    <p:sldId id="291" r:id="rId42"/>
    <p:sldId id="292" r:id="rId43"/>
    <p:sldId id="297" r:id="rId44"/>
    <p:sldId id="298" r:id="rId45"/>
    <p:sldId id="300" r:id="rId46"/>
    <p:sldId id="304" r:id="rId47"/>
    <p:sldId id="303" r:id="rId48"/>
    <p:sldId id="302" r:id="rId49"/>
    <p:sldId id="301" r:id="rId5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6292F3-7D91-D638-BDEE-88B0FD2EFED6}" v="996" dt="2020-07-03T16:57:56.633"/>
  </p1510:revLst>
</p1510:revInfo>
</file>

<file path=ppt/tableStyles.xml><?xml version="1.0" encoding="utf-8"?>
<a:tblStyleLst xmlns:a="http://schemas.openxmlformats.org/drawingml/2006/main" def="{57808584-650D-47B0-8523-E4B20C7CB635}">
  <a:tblStyle styleId="{57808584-650D-47B0-8523-E4B20C7CB635}" styleName="Table_0">
    <a:wholeTbl>
      <a:tcTxStyle b="off" i="off">
        <a:font>
          <a:latin typeface="Trebuchet MS"/>
          <a:ea typeface="Trebuchet MS"/>
          <a:cs typeface="Trebuchet MS"/>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F6FC"/>
          </a:solidFill>
        </a:fill>
      </a:tcStyle>
    </a:wholeTbl>
    <a:band1H>
      <a:tcTxStyle/>
      <a:tcStyle>
        <a:tcBdr/>
        <a:fill>
          <a:solidFill>
            <a:srgbClr val="D1ECF9"/>
          </a:solidFill>
        </a:fill>
      </a:tcStyle>
    </a:band1H>
    <a:band2H>
      <a:tcTxStyle/>
      <a:tcStyle>
        <a:tcBdr/>
      </a:tcStyle>
    </a:band2H>
    <a:band1V>
      <a:tcTxStyle/>
      <a:tcStyle>
        <a:tcBdr/>
        <a:fill>
          <a:solidFill>
            <a:srgbClr val="D1ECF9"/>
          </a:solidFill>
        </a:fill>
      </a:tcStyle>
    </a:band1V>
    <a:band2V>
      <a:tcTxStyle/>
      <a:tcStyle>
        <a:tcBdr/>
      </a:tcStyle>
    </a:band2V>
    <a:lastCol>
      <a:tcTxStyle b="on" i="off">
        <a:font>
          <a:latin typeface="Trebuchet MS"/>
          <a:ea typeface="Trebuchet MS"/>
          <a:cs typeface="Trebuchet MS"/>
        </a:font>
        <a:schemeClr val="lt1"/>
      </a:tcTxStyle>
      <a:tcStyle>
        <a:tcBdr/>
        <a:fill>
          <a:solidFill>
            <a:schemeClr val="accent1"/>
          </a:solidFill>
        </a:fill>
      </a:tcStyle>
    </a:lastCol>
    <a:firstCol>
      <a:tcTxStyle b="on" i="off">
        <a:font>
          <a:latin typeface="Trebuchet MS"/>
          <a:ea typeface="Trebuchet MS"/>
          <a:cs typeface="Trebuchet MS"/>
        </a:font>
        <a:schemeClr val="lt1"/>
      </a:tcTxStyle>
      <a:tcStyle>
        <a:tcBdr/>
        <a:fill>
          <a:solidFill>
            <a:schemeClr val="accent1"/>
          </a:solidFill>
        </a:fill>
      </a:tcStyle>
    </a:firstCol>
    <a:lastRow>
      <a:tcTxStyle b="on" i="off">
        <a:font>
          <a:latin typeface="Trebuchet MS"/>
          <a:ea typeface="Trebuchet MS"/>
          <a:cs typeface="Trebuchet MS"/>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Trebuchet MS"/>
          <a:ea typeface="Trebuchet MS"/>
          <a:cs typeface="Trebuchet MS"/>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72D7B3E9-4E9B-4BE2-B06B-36FEC330F398}" styleName="Table_1">
    <a:wholeTbl>
      <a:tcTxStyle b="off" i="off">
        <a:font>
          <a:latin typeface="Trebuchet MS"/>
          <a:ea typeface="Trebuchet MS"/>
          <a:cs typeface="Trebuchet MS"/>
        </a:font>
        <a:schemeClr val="dk1"/>
      </a:tcTxStyle>
      <a:tcStyle>
        <a:tcBdr>
          <a:left>
            <a:ln w="12700" cap="flat" cmpd="sng">
              <a:solidFill>
                <a:schemeClr val="accent1"/>
              </a:solidFill>
              <a:prstDash val="solid"/>
              <a:round/>
              <a:headEnd type="none" w="sm" len="sm"/>
              <a:tailEnd type="none" w="sm" len="sm"/>
            </a:ln>
          </a:left>
          <a:right>
            <a:ln w="12700" cap="flat" cmpd="sng">
              <a:solidFill>
                <a:schemeClr val="accent1"/>
              </a:solidFill>
              <a:prstDash val="solid"/>
              <a:round/>
              <a:headEnd type="none" w="sm" len="sm"/>
              <a:tailEnd type="none" w="sm" len="sm"/>
            </a:ln>
          </a:right>
          <a:top>
            <a:ln w="12700" cap="flat" cmpd="sng">
              <a:solidFill>
                <a:schemeClr val="accent1"/>
              </a:solidFill>
              <a:prstDash val="solid"/>
              <a:round/>
              <a:headEnd type="none" w="sm" len="sm"/>
              <a:tailEnd type="none" w="sm" len="sm"/>
            </a:ln>
          </a:top>
          <a:bottom>
            <a:ln w="12700" cap="flat" cmpd="sng">
              <a:solidFill>
                <a:schemeClr val="accent1"/>
              </a:solidFill>
              <a:prstDash val="solid"/>
              <a:round/>
              <a:headEnd type="none" w="sm" len="sm"/>
              <a:tailEnd type="none" w="sm" len="sm"/>
            </a:ln>
          </a:bottom>
          <a:insideH>
            <a:ln w="12700" cap="flat" cmpd="sng">
              <a:solidFill>
                <a:schemeClr val="accent1"/>
              </a:solidFill>
              <a:prstDash val="solid"/>
              <a:round/>
              <a:headEnd type="none" w="sm" len="sm"/>
              <a:tailEnd type="none" w="sm" len="sm"/>
            </a:ln>
          </a:insideH>
          <a:insideV>
            <a:ln w="12700" cap="flat" cmpd="sng">
              <a:solidFill>
                <a:schemeClr val="accent1"/>
              </a:solidFill>
              <a:prstDash val="solid"/>
              <a:round/>
              <a:headEnd type="none" w="sm" len="sm"/>
              <a:tailEnd type="none" w="sm" len="sm"/>
            </a:ln>
          </a:insideV>
        </a:tcBdr>
        <a:fill>
          <a:solidFill>
            <a:srgbClr val="E9F6FC"/>
          </a:solidFill>
        </a:fill>
      </a:tcStyle>
    </a:wholeTbl>
    <a:band1H>
      <a:tcTxStyle/>
      <a:tcStyle>
        <a:tcBdr/>
        <a:fill>
          <a:solidFill>
            <a:srgbClr val="D1ECF9"/>
          </a:solidFill>
        </a:fill>
      </a:tcStyle>
    </a:band1H>
    <a:band2H>
      <a:tcTxStyle/>
      <a:tcStyle>
        <a:tcBdr/>
      </a:tcStyle>
    </a:band2H>
    <a:band1V>
      <a:tcTxStyle/>
      <a:tcStyle>
        <a:tcBdr/>
        <a:fill>
          <a:solidFill>
            <a:srgbClr val="D1ECF9"/>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1"/>
              </a:solidFill>
              <a:prstDash val="solid"/>
              <a:round/>
              <a:headEnd type="none" w="sm" len="sm"/>
              <a:tailEnd type="none" w="sm" len="sm"/>
            </a:ln>
          </a:top>
        </a:tcBdr>
        <a:fill>
          <a:solidFill>
            <a:srgbClr val="E9F6FC"/>
          </a:solidFill>
        </a:fill>
      </a:tcStyle>
    </a:lastRow>
    <a:seCell>
      <a:tcTxStyle/>
      <a:tcStyle>
        <a:tcBdr/>
      </a:tcStyle>
    </a:seCell>
    <a:swCell>
      <a:tcTxStyle/>
      <a:tcStyle>
        <a:tcBdr/>
      </a:tcStyle>
    </a:swCell>
    <a:firstRow>
      <a:tcTxStyle b="on" i="off"/>
      <a:tcStyle>
        <a:tcBdr/>
        <a:fill>
          <a:solidFill>
            <a:srgbClr val="E9F6FC"/>
          </a:solidFill>
        </a:fill>
      </a:tcStyle>
    </a:firstRow>
    <a:neCell>
      <a:tcTxStyle/>
      <a:tcStyle>
        <a:tcBdr/>
      </a:tcStyle>
    </a:neCell>
    <a:nwCell>
      <a:tcTxStyle/>
      <a:tcStyle>
        <a:tcBdr/>
      </a:tcStyle>
    </a:nwCell>
  </a:tblStyle>
  <a:tblStyle styleId="{5E0BE3F9-52C7-41C7-B94A-EAA163FFA67C}"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NOD KOTIYA" userId="S::vinodkotiya@ntpc.co.in::7fd7ed2b-389d-49f6-ae55-3f65d7758236" providerId="AD" clId="Web-{BA6292F3-7D91-D638-BDEE-88B0FD2EFED6}"/>
    <pc:docChg chg="addSld delSld modSld sldOrd">
      <pc:chgData name="VINOD KOTIYA" userId="S::vinodkotiya@ntpc.co.in::7fd7ed2b-389d-49f6-ae55-3f65d7758236" providerId="AD" clId="Web-{BA6292F3-7D91-D638-BDEE-88B0FD2EFED6}" dt="2020-07-03T16:57:56.633" v="974" actId="20577"/>
      <pc:docMkLst>
        <pc:docMk/>
      </pc:docMkLst>
      <pc:sldChg chg="addSp delSp modSp">
        <pc:chgData name="VINOD KOTIYA" userId="S::vinodkotiya@ntpc.co.in::7fd7ed2b-389d-49f6-ae55-3f65d7758236" providerId="AD" clId="Web-{BA6292F3-7D91-D638-BDEE-88B0FD2EFED6}" dt="2020-07-03T16:21:53.518" v="867" actId="20577"/>
        <pc:sldMkLst>
          <pc:docMk/>
          <pc:sldMk cId="0" sldId="257"/>
        </pc:sldMkLst>
        <pc:spChg chg="add del">
          <ac:chgData name="VINOD KOTIYA" userId="S::vinodkotiya@ntpc.co.in::7fd7ed2b-389d-49f6-ae55-3f65d7758236" providerId="AD" clId="Web-{BA6292F3-7D91-D638-BDEE-88B0FD2EFED6}" dt="2020-07-03T14:53:07.077" v="748"/>
          <ac:spMkLst>
            <pc:docMk/>
            <pc:sldMk cId="0" sldId="257"/>
            <ac:spMk id="2" creationId="{82CDBDFB-A35D-4383-AE15-6040E264BC76}"/>
          </ac:spMkLst>
        </pc:spChg>
        <pc:spChg chg="add del mod">
          <ac:chgData name="VINOD KOTIYA" userId="S::vinodkotiya@ntpc.co.in::7fd7ed2b-389d-49f6-ae55-3f65d7758236" providerId="AD" clId="Web-{BA6292F3-7D91-D638-BDEE-88B0FD2EFED6}" dt="2020-07-03T15:45:28.376" v="816"/>
          <ac:spMkLst>
            <pc:docMk/>
            <pc:sldMk cId="0" sldId="257"/>
            <ac:spMk id="3" creationId="{DDF7B1F7-01E0-43F8-802B-6B11B8ED0E66}"/>
          </ac:spMkLst>
        </pc:spChg>
        <pc:spChg chg="add mod">
          <ac:chgData name="VINOD KOTIYA" userId="S::vinodkotiya@ntpc.co.in::7fd7ed2b-389d-49f6-ae55-3f65d7758236" providerId="AD" clId="Web-{BA6292F3-7D91-D638-BDEE-88B0FD2EFED6}" dt="2020-07-03T16:21:53.518" v="867" actId="20577"/>
          <ac:spMkLst>
            <pc:docMk/>
            <pc:sldMk cId="0" sldId="257"/>
            <ac:spMk id="4" creationId="{0F0D92EA-CC5B-4895-BB96-C0816D6FBB21}"/>
          </ac:spMkLst>
        </pc:spChg>
        <pc:spChg chg="mod">
          <ac:chgData name="VINOD KOTIYA" userId="S::vinodkotiya@ntpc.co.in::7fd7ed2b-389d-49f6-ae55-3f65d7758236" providerId="AD" clId="Web-{BA6292F3-7D91-D638-BDEE-88B0FD2EFED6}" dt="2020-07-03T11:54:45.289" v="605" actId="20577"/>
          <ac:spMkLst>
            <pc:docMk/>
            <pc:sldMk cId="0" sldId="257"/>
            <ac:spMk id="154" creationId="{00000000-0000-0000-0000-000000000000}"/>
          </ac:spMkLst>
        </pc:spChg>
        <pc:picChg chg="mod">
          <ac:chgData name="VINOD KOTIYA" userId="S::vinodkotiya@ntpc.co.in::7fd7ed2b-389d-49f6-ae55-3f65d7758236" providerId="AD" clId="Web-{BA6292F3-7D91-D638-BDEE-88B0FD2EFED6}" dt="2020-07-03T14:53:09.593" v="749" actId="1076"/>
          <ac:picMkLst>
            <pc:docMk/>
            <pc:sldMk cId="0" sldId="257"/>
            <ac:picMk id="155" creationId="{00000000-0000-0000-0000-000000000000}"/>
          </ac:picMkLst>
        </pc:picChg>
      </pc:sldChg>
      <pc:sldChg chg="modSp">
        <pc:chgData name="VINOD KOTIYA" userId="S::vinodkotiya@ntpc.co.in::7fd7ed2b-389d-49f6-ae55-3f65d7758236" providerId="AD" clId="Web-{BA6292F3-7D91-D638-BDEE-88B0FD2EFED6}" dt="2020-07-03T15:10:18.733" v="790" actId="20577"/>
        <pc:sldMkLst>
          <pc:docMk/>
          <pc:sldMk cId="0" sldId="258"/>
        </pc:sldMkLst>
        <pc:spChg chg="mod">
          <ac:chgData name="VINOD KOTIYA" userId="S::vinodkotiya@ntpc.co.in::7fd7ed2b-389d-49f6-ae55-3f65d7758236" providerId="AD" clId="Web-{BA6292F3-7D91-D638-BDEE-88B0FD2EFED6}" dt="2020-07-03T15:08:07.058" v="773" actId="20577"/>
          <ac:spMkLst>
            <pc:docMk/>
            <pc:sldMk cId="0" sldId="258"/>
            <ac:spMk id="169" creationId="{00000000-0000-0000-0000-000000000000}"/>
          </ac:spMkLst>
        </pc:spChg>
        <pc:spChg chg="mod">
          <ac:chgData name="VINOD KOTIYA" userId="S::vinodkotiya@ntpc.co.in::7fd7ed2b-389d-49f6-ae55-3f65d7758236" providerId="AD" clId="Web-{BA6292F3-7D91-D638-BDEE-88B0FD2EFED6}" dt="2020-07-03T15:08:14.433" v="775" actId="20577"/>
          <ac:spMkLst>
            <pc:docMk/>
            <pc:sldMk cId="0" sldId="258"/>
            <ac:spMk id="171" creationId="{00000000-0000-0000-0000-000000000000}"/>
          </ac:spMkLst>
        </pc:spChg>
        <pc:spChg chg="mod">
          <ac:chgData name="VINOD KOTIYA" userId="S::vinodkotiya@ntpc.co.in::7fd7ed2b-389d-49f6-ae55-3f65d7758236" providerId="AD" clId="Web-{BA6292F3-7D91-D638-BDEE-88B0FD2EFED6}" dt="2020-07-03T15:10:18.733" v="790" actId="20577"/>
          <ac:spMkLst>
            <pc:docMk/>
            <pc:sldMk cId="0" sldId="258"/>
            <ac:spMk id="187" creationId="{00000000-0000-0000-0000-000000000000}"/>
          </ac:spMkLst>
        </pc:spChg>
      </pc:sldChg>
      <pc:sldChg chg="addSp modSp">
        <pc:chgData name="VINOD KOTIYA" userId="S::vinodkotiya@ntpc.co.in::7fd7ed2b-389d-49f6-ae55-3f65d7758236" providerId="AD" clId="Web-{BA6292F3-7D91-D638-BDEE-88B0FD2EFED6}" dt="2020-07-03T16:22:17.909" v="873" actId="20577"/>
        <pc:sldMkLst>
          <pc:docMk/>
          <pc:sldMk cId="0" sldId="259"/>
        </pc:sldMkLst>
        <pc:spChg chg="add mod">
          <ac:chgData name="VINOD KOTIYA" userId="S::vinodkotiya@ntpc.co.in::7fd7ed2b-389d-49f6-ae55-3f65d7758236" providerId="AD" clId="Web-{BA6292F3-7D91-D638-BDEE-88B0FD2EFED6}" dt="2020-07-03T16:22:17.909" v="873" actId="20577"/>
          <ac:spMkLst>
            <pc:docMk/>
            <pc:sldMk cId="0" sldId="259"/>
            <ac:spMk id="2" creationId="{E1CDC7C0-208B-4EC7-9B1F-2DD5331EA486}"/>
          </ac:spMkLst>
        </pc:spChg>
      </pc:sldChg>
      <pc:sldChg chg="addSp modSp">
        <pc:chgData name="VINOD KOTIYA" userId="S::vinodkotiya@ntpc.co.in::7fd7ed2b-389d-49f6-ae55-3f65d7758236" providerId="AD" clId="Web-{BA6292F3-7D91-D638-BDEE-88B0FD2EFED6}" dt="2020-07-03T16:20:40.469" v="861" actId="20577"/>
        <pc:sldMkLst>
          <pc:docMk/>
          <pc:sldMk cId="0" sldId="261"/>
        </pc:sldMkLst>
        <pc:spChg chg="add mod">
          <ac:chgData name="VINOD KOTIYA" userId="S::vinodkotiya@ntpc.co.in::7fd7ed2b-389d-49f6-ae55-3f65d7758236" providerId="AD" clId="Web-{BA6292F3-7D91-D638-BDEE-88B0FD2EFED6}" dt="2020-07-03T16:20:40.469" v="861" actId="20577"/>
          <ac:spMkLst>
            <pc:docMk/>
            <pc:sldMk cId="0" sldId="261"/>
            <ac:spMk id="2" creationId="{C44E4158-CA05-4D91-87E6-B944EB830A9E}"/>
          </ac:spMkLst>
        </pc:spChg>
      </pc:sldChg>
      <pc:sldChg chg="delSp modSp ord">
        <pc:chgData name="VINOD KOTIYA" userId="S::vinodkotiya@ntpc.co.in::7fd7ed2b-389d-49f6-ae55-3f65d7758236" providerId="AD" clId="Web-{BA6292F3-7D91-D638-BDEE-88B0FD2EFED6}" dt="2020-07-03T16:10:23.294" v="856" actId="20577"/>
        <pc:sldMkLst>
          <pc:docMk/>
          <pc:sldMk cId="0" sldId="266"/>
        </pc:sldMkLst>
        <pc:spChg chg="mod">
          <ac:chgData name="VINOD KOTIYA" userId="S::vinodkotiya@ntpc.co.in::7fd7ed2b-389d-49f6-ae55-3f65d7758236" providerId="AD" clId="Web-{BA6292F3-7D91-D638-BDEE-88B0FD2EFED6}" dt="2020-07-03T15:59:49.292" v="836" actId="20577"/>
          <ac:spMkLst>
            <pc:docMk/>
            <pc:sldMk cId="0" sldId="266"/>
            <ac:spMk id="286" creationId="{00000000-0000-0000-0000-000000000000}"/>
          </ac:spMkLst>
        </pc:spChg>
        <pc:spChg chg="mod">
          <ac:chgData name="VINOD KOTIYA" userId="S::vinodkotiya@ntpc.co.in::7fd7ed2b-389d-49f6-ae55-3f65d7758236" providerId="AD" clId="Web-{BA6292F3-7D91-D638-BDEE-88B0FD2EFED6}" dt="2020-07-03T16:10:23.294" v="856" actId="20577"/>
          <ac:spMkLst>
            <pc:docMk/>
            <pc:sldMk cId="0" sldId="266"/>
            <ac:spMk id="287" creationId="{00000000-0000-0000-0000-000000000000}"/>
          </ac:spMkLst>
        </pc:spChg>
        <pc:graphicFrameChg chg="del">
          <ac:chgData name="VINOD KOTIYA" userId="S::vinodkotiya@ntpc.co.in::7fd7ed2b-389d-49f6-ae55-3f65d7758236" providerId="AD" clId="Web-{BA6292F3-7D91-D638-BDEE-88B0FD2EFED6}" dt="2020-07-03T16:00:29.933" v="840"/>
          <ac:graphicFrameMkLst>
            <pc:docMk/>
            <pc:sldMk cId="0" sldId="266"/>
            <ac:graphicFrameMk id="290" creationId="{00000000-0000-0000-0000-000000000000}"/>
          </ac:graphicFrameMkLst>
        </pc:graphicFrameChg>
      </pc:sldChg>
      <pc:sldChg chg="addSp modSp">
        <pc:chgData name="VINOD KOTIYA" userId="S::vinodkotiya@ntpc.co.in::7fd7ed2b-389d-49f6-ae55-3f65d7758236" providerId="AD" clId="Web-{BA6292F3-7D91-D638-BDEE-88B0FD2EFED6}" dt="2020-07-03T16:23:40.568" v="878" actId="20577"/>
        <pc:sldMkLst>
          <pc:docMk/>
          <pc:sldMk cId="0" sldId="268"/>
        </pc:sldMkLst>
        <pc:spChg chg="add mod">
          <ac:chgData name="VINOD KOTIYA" userId="S::vinodkotiya@ntpc.co.in::7fd7ed2b-389d-49f6-ae55-3f65d7758236" providerId="AD" clId="Web-{BA6292F3-7D91-D638-BDEE-88B0FD2EFED6}" dt="2020-07-03T16:23:40.568" v="878" actId="20577"/>
          <ac:spMkLst>
            <pc:docMk/>
            <pc:sldMk cId="0" sldId="268"/>
            <ac:spMk id="2" creationId="{FC54EAF9-6C38-40BA-9A99-4E18777A8045}"/>
          </ac:spMkLst>
        </pc:spChg>
      </pc:sldChg>
      <pc:sldChg chg="modSp">
        <pc:chgData name="VINOD KOTIYA" userId="S::vinodkotiya@ntpc.co.in::7fd7ed2b-389d-49f6-ae55-3f65d7758236" providerId="AD" clId="Web-{BA6292F3-7D91-D638-BDEE-88B0FD2EFED6}" dt="2020-07-03T15:28:53.034" v="815" actId="20577"/>
        <pc:sldMkLst>
          <pc:docMk/>
          <pc:sldMk cId="0" sldId="274"/>
        </pc:sldMkLst>
        <pc:spChg chg="mod">
          <ac:chgData name="VINOD KOTIYA" userId="S::vinodkotiya@ntpc.co.in::7fd7ed2b-389d-49f6-ae55-3f65d7758236" providerId="AD" clId="Web-{BA6292F3-7D91-D638-BDEE-88B0FD2EFED6}" dt="2020-07-03T15:28:53.034" v="815" actId="20577"/>
          <ac:spMkLst>
            <pc:docMk/>
            <pc:sldMk cId="0" sldId="274"/>
            <ac:spMk id="354" creationId="{00000000-0000-0000-0000-000000000000}"/>
          </ac:spMkLst>
        </pc:spChg>
      </pc:sldChg>
      <pc:sldChg chg="addSp modSp">
        <pc:chgData name="VINOD KOTIYA" userId="S::vinodkotiya@ntpc.co.in::7fd7ed2b-389d-49f6-ae55-3f65d7758236" providerId="AD" clId="Web-{BA6292F3-7D91-D638-BDEE-88B0FD2EFED6}" dt="2020-07-03T16:56:44.881" v="965" actId="20577"/>
        <pc:sldMkLst>
          <pc:docMk/>
          <pc:sldMk cId="0" sldId="278"/>
        </pc:sldMkLst>
        <pc:spChg chg="add mod">
          <ac:chgData name="VINOD KOTIYA" userId="S::vinodkotiya@ntpc.co.in::7fd7ed2b-389d-49f6-ae55-3f65d7758236" providerId="AD" clId="Web-{BA6292F3-7D91-D638-BDEE-88B0FD2EFED6}" dt="2020-07-03T16:56:44.881" v="965" actId="20577"/>
          <ac:spMkLst>
            <pc:docMk/>
            <pc:sldMk cId="0" sldId="278"/>
            <ac:spMk id="2" creationId="{BBEA7976-DDD2-4728-B4D5-88C11B593811}"/>
          </ac:spMkLst>
        </pc:spChg>
      </pc:sldChg>
      <pc:sldChg chg="addSp modSp">
        <pc:chgData name="VINOD KOTIYA" userId="S::vinodkotiya@ntpc.co.in::7fd7ed2b-389d-49f6-ae55-3f65d7758236" providerId="AD" clId="Web-{BA6292F3-7D91-D638-BDEE-88B0FD2EFED6}" dt="2020-07-03T16:57:56.633" v="974" actId="20577"/>
        <pc:sldMkLst>
          <pc:docMk/>
          <pc:sldMk cId="0" sldId="283"/>
        </pc:sldMkLst>
        <pc:spChg chg="add mod">
          <ac:chgData name="VINOD KOTIYA" userId="S::vinodkotiya@ntpc.co.in::7fd7ed2b-389d-49f6-ae55-3f65d7758236" providerId="AD" clId="Web-{BA6292F3-7D91-D638-BDEE-88B0FD2EFED6}" dt="2020-07-03T16:57:14.272" v="971" actId="20577"/>
          <ac:spMkLst>
            <pc:docMk/>
            <pc:sldMk cId="0" sldId="283"/>
            <ac:spMk id="2" creationId="{3B2B9A15-2A0D-4AB1-9191-86540E2E8466}"/>
          </ac:spMkLst>
        </pc:spChg>
        <pc:spChg chg="mod">
          <ac:chgData name="VINOD KOTIYA" userId="S::vinodkotiya@ntpc.co.in::7fd7ed2b-389d-49f6-ae55-3f65d7758236" providerId="AD" clId="Web-{BA6292F3-7D91-D638-BDEE-88B0FD2EFED6}" dt="2020-07-03T16:57:56.633" v="974" actId="20577"/>
          <ac:spMkLst>
            <pc:docMk/>
            <pc:sldMk cId="0" sldId="283"/>
            <ac:spMk id="429" creationId="{00000000-0000-0000-0000-000000000000}"/>
          </ac:spMkLst>
        </pc:spChg>
      </pc:sldChg>
      <pc:sldChg chg="modSp">
        <pc:chgData name="VINOD KOTIYA" userId="S::vinodkotiya@ntpc.co.in::7fd7ed2b-389d-49f6-ae55-3f65d7758236" providerId="AD" clId="Web-{BA6292F3-7D91-D638-BDEE-88B0FD2EFED6}" dt="2020-07-03T11:10:56.558" v="205" actId="20577"/>
        <pc:sldMkLst>
          <pc:docMk/>
          <pc:sldMk cId="0" sldId="286"/>
        </pc:sldMkLst>
        <pc:spChg chg="mod">
          <ac:chgData name="VINOD KOTIYA" userId="S::vinodkotiya@ntpc.co.in::7fd7ed2b-389d-49f6-ae55-3f65d7758236" providerId="AD" clId="Web-{BA6292F3-7D91-D638-BDEE-88B0FD2EFED6}" dt="2020-07-03T11:10:56.558" v="205" actId="20577"/>
          <ac:spMkLst>
            <pc:docMk/>
            <pc:sldMk cId="0" sldId="286"/>
            <ac:spMk id="456" creationId="{00000000-0000-0000-0000-000000000000}"/>
          </ac:spMkLst>
        </pc:spChg>
        <pc:graphicFrameChg chg="mod modGraphic">
          <ac:chgData name="VINOD KOTIYA" userId="S::vinodkotiya@ntpc.co.in::7fd7ed2b-389d-49f6-ae55-3f65d7758236" providerId="AD" clId="Web-{BA6292F3-7D91-D638-BDEE-88B0FD2EFED6}" dt="2020-07-03T11:09:31.839" v="176"/>
          <ac:graphicFrameMkLst>
            <pc:docMk/>
            <pc:sldMk cId="0" sldId="286"/>
            <ac:graphicFrameMk id="457" creationId="{00000000-0000-0000-0000-000000000000}"/>
          </ac:graphicFrameMkLst>
        </pc:graphicFrameChg>
        <pc:graphicFrameChg chg="mod modGraphic">
          <ac:chgData name="VINOD KOTIYA" userId="S::vinodkotiya@ntpc.co.in::7fd7ed2b-389d-49f6-ae55-3f65d7758236" providerId="AD" clId="Web-{BA6292F3-7D91-D638-BDEE-88B0FD2EFED6}" dt="2020-07-03T11:09:52.376" v="179"/>
          <ac:graphicFrameMkLst>
            <pc:docMk/>
            <pc:sldMk cId="0" sldId="286"/>
            <ac:graphicFrameMk id="458" creationId="{00000000-0000-0000-0000-000000000000}"/>
          </ac:graphicFrameMkLst>
        </pc:graphicFrameChg>
        <pc:picChg chg="mod">
          <ac:chgData name="VINOD KOTIYA" userId="S::vinodkotiya@ntpc.co.in::7fd7ed2b-389d-49f6-ae55-3f65d7758236" providerId="AD" clId="Web-{BA6292F3-7D91-D638-BDEE-88B0FD2EFED6}" dt="2020-07-03T11:09:38.481" v="178" actId="1076"/>
          <ac:picMkLst>
            <pc:docMk/>
            <pc:sldMk cId="0" sldId="286"/>
            <ac:picMk id="455" creationId="{00000000-0000-0000-0000-000000000000}"/>
          </ac:picMkLst>
        </pc:picChg>
      </pc:sldChg>
      <pc:sldChg chg="addSp delSp modSp">
        <pc:chgData name="VINOD KOTIYA" userId="S::vinodkotiya@ntpc.co.in::7fd7ed2b-389d-49f6-ae55-3f65d7758236" providerId="AD" clId="Web-{BA6292F3-7D91-D638-BDEE-88B0FD2EFED6}" dt="2020-07-03T14:07:51.711" v="670" actId="20577"/>
        <pc:sldMkLst>
          <pc:docMk/>
          <pc:sldMk cId="0" sldId="287"/>
        </pc:sldMkLst>
        <pc:spChg chg="del">
          <ac:chgData name="VINOD KOTIYA" userId="S::vinodkotiya@ntpc.co.in::7fd7ed2b-389d-49f6-ae55-3f65d7758236" providerId="AD" clId="Web-{BA6292F3-7D91-D638-BDEE-88B0FD2EFED6}" dt="2020-07-03T11:04:27.214" v="46"/>
          <ac:spMkLst>
            <pc:docMk/>
            <pc:sldMk cId="0" sldId="287"/>
            <ac:spMk id="466" creationId="{00000000-0000-0000-0000-000000000000}"/>
          </ac:spMkLst>
        </pc:spChg>
        <pc:graphicFrameChg chg="add mod modGraphic">
          <ac:chgData name="VINOD KOTIYA" userId="S::vinodkotiya@ntpc.co.in::7fd7ed2b-389d-49f6-ae55-3f65d7758236" providerId="AD" clId="Web-{BA6292F3-7D91-D638-BDEE-88B0FD2EFED6}" dt="2020-07-03T14:07:51.711" v="670" actId="20577"/>
          <ac:graphicFrameMkLst>
            <pc:docMk/>
            <pc:sldMk cId="0" sldId="287"/>
            <ac:graphicFrameMk id="2" creationId="{19E5149B-0012-4B26-90CC-477C09489BC6}"/>
          </ac:graphicFrameMkLst>
        </pc:graphicFrameChg>
      </pc:sldChg>
      <pc:sldChg chg="addSp delSp modSp">
        <pc:chgData name="VINOD KOTIYA" userId="S::vinodkotiya@ntpc.co.in::7fd7ed2b-389d-49f6-ae55-3f65d7758236" providerId="AD" clId="Web-{BA6292F3-7D91-D638-BDEE-88B0FD2EFED6}" dt="2020-07-03T11:07:59.956" v="72" actId="14100"/>
        <pc:sldMkLst>
          <pc:docMk/>
          <pc:sldMk cId="0" sldId="288"/>
        </pc:sldMkLst>
        <pc:spChg chg="del mod">
          <ac:chgData name="VINOD KOTIYA" userId="S::vinodkotiya@ntpc.co.in::7fd7ed2b-389d-49f6-ae55-3f65d7758236" providerId="AD" clId="Web-{BA6292F3-7D91-D638-BDEE-88B0FD2EFED6}" dt="2020-07-03T11:01:59.274" v="20"/>
          <ac:spMkLst>
            <pc:docMk/>
            <pc:sldMk cId="0" sldId="288"/>
            <ac:spMk id="474" creationId="{00000000-0000-0000-0000-000000000000}"/>
          </ac:spMkLst>
        </pc:spChg>
        <pc:graphicFrameChg chg="add del mod modGraphic">
          <ac:chgData name="VINOD KOTIYA" userId="S::vinodkotiya@ntpc.co.in::7fd7ed2b-389d-49f6-ae55-3f65d7758236" providerId="AD" clId="Web-{BA6292F3-7D91-D638-BDEE-88B0FD2EFED6}" dt="2020-07-03T11:00:01.804" v="10"/>
          <ac:graphicFrameMkLst>
            <pc:docMk/>
            <pc:sldMk cId="0" sldId="288"/>
            <ac:graphicFrameMk id="2" creationId="{B3476FBD-1966-4D5F-91DB-FBFB610B733D}"/>
          </ac:graphicFrameMkLst>
        </pc:graphicFrameChg>
        <pc:graphicFrameChg chg="add del mod modGraphic">
          <ac:chgData name="VINOD KOTIYA" userId="S::vinodkotiya@ntpc.co.in::7fd7ed2b-389d-49f6-ae55-3f65d7758236" providerId="AD" clId="Web-{BA6292F3-7D91-D638-BDEE-88B0FD2EFED6}" dt="2020-07-03T11:00:52.008" v="15"/>
          <ac:graphicFrameMkLst>
            <pc:docMk/>
            <pc:sldMk cId="0" sldId="288"/>
            <ac:graphicFrameMk id="483" creationId="{2F677541-3D10-4754-A10F-96F40152A1F1}"/>
          </ac:graphicFrameMkLst>
        </pc:graphicFrameChg>
        <pc:graphicFrameChg chg="add del mod modGraphic">
          <ac:chgData name="VINOD KOTIYA" userId="S::vinodkotiya@ntpc.co.in::7fd7ed2b-389d-49f6-ae55-3f65d7758236" providerId="AD" clId="Web-{BA6292F3-7D91-D638-BDEE-88B0FD2EFED6}" dt="2020-07-03T11:06:53.178" v="60"/>
          <ac:graphicFrameMkLst>
            <pc:docMk/>
            <pc:sldMk cId="0" sldId="288"/>
            <ac:graphicFrameMk id="558" creationId="{BC15EEDC-C7A3-4A62-8A00-FC833658071A}"/>
          </ac:graphicFrameMkLst>
        </pc:graphicFrameChg>
        <pc:graphicFrameChg chg="add mod modGraphic">
          <ac:chgData name="VINOD KOTIYA" userId="S::vinodkotiya@ntpc.co.in::7fd7ed2b-389d-49f6-ae55-3f65d7758236" providerId="AD" clId="Web-{BA6292F3-7D91-D638-BDEE-88B0FD2EFED6}" dt="2020-07-03T11:07:59.956" v="72" actId="14100"/>
          <ac:graphicFrameMkLst>
            <pc:docMk/>
            <pc:sldMk cId="0" sldId="288"/>
            <ac:graphicFrameMk id="1131" creationId="{75BFDE78-4E5B-4819-990D-F22EC6E998E2}"/>
          </ac:graphicFrameMkLst>
        </pc:graphicFrameChg>
      </pc:sldChg>
      <pc:sldChg chg="modSp">
        <pc:chgData name="VINOD KOTIYA" userId="S::vinodkotiya@ntpc.co.in::7fd7ed2b-389d-49f6-ae55-3f65d7758236" providerId="AD" clId="Web-{BA6292F3-7D91-D638-BDEE-88B0FD2EFED6}" dt="2020-07-03T11:23:21.265" v="399" actId="20577"/>
        <pc:sldMkLst>
          <pc:docMk/>
          <pc:sldMk cId="0" sldId="289"/>
        </pc:sldMkLst>
        <pc:spChg chg="mod">
          <ac:chgData name="VINOD KOTIYA" userId="S::vinodkotiya@ntpc.co.in::7fd7ed2b-389d-49f6-ae55-3f65d7758236" providerId="AD" clId="Web-{BA6292F3-7D91-D638-BDEE-88B0FD2EFED6}" dt="2020-07-03T11:23:21.265" v="399" actId="20577"/>
          <ac:spMkLst>
            <pc:docMk/>
            <pc:sldMk cId="0" sldId="289"/>
            <ac:spMk id="482" creationId="{00000000-0000-0000-0000-000000000000}"/>
          </ac:spMkLst>
        </pc:spChg>
      </pc:sldChg>
      <pc:sldChg chg="modSp ord">
        <pc:chgData name="VINOD KOTIYA" userId="S::vinodkotiya@ntpc.co.in::7fd7ed2b-389d-49f6-ae55-3f65d7758236" providerId="AD" clId="Web-{BA6292F3-7D91-D638-BDEE-88B0FD2EFED6}" dt="2020-07-03T11:06:15.624" v="57"/>
        <pc:sldMkLst>
          <pc:docMk/>
          <pc:sldMk cId="0" sldId="290"/>
        </pc:sldMkLst>
        <pc:graphicFrameChg chg="modGraphic">
          <ac:chgData name="VINOD KOTIYA" userId="S::vinodkotiya@ntpc.co.in::7fd7ed2b-389d-49f6-ae55-3f65d7758236" providerId="AD" clId="Web-{BA6292F3-7D91-D638-BDEE-88B0FD2EFED6}" dt="2020-07-03T11:05:28.527" v="56"/>
          <ac:graphicFrameMkLst>
            <pc:docMk/>
            <pc:sldMk cId="0" sldId="290"/>
            <ac:graphicFrameMk id="490" creationId="{00000000-0000-0000-0000-000000000000}"/>
          </ac:graphicFrameMkLst>
        </pc:graphicFrameChg>
      </pc:sldChg>
      <pc:sldChg chg="modSp add ord replId">
        <pc:chgData name="VINOD KOTIYA" userId="S::vinodkotiya@ntpc.co.in::7fd7ed2b-389d-49f6-ae55-3f65d7758236" providerId="AD" clId="Web-{BA6292F3-7D91-D638-BDEE-88B0FD2EFED6}" dt="2020-07-03T11:37:26.526" v="490" actId="20577"/>
        <pc:sldMkLst>
          <pc:docMk/>
          <pc:sldMk cId="192171110" sldId="291"/>
        </pc:sldMkLst>
        <pc:spChg chg="mod">
          <ac:chgData name="VINOD KOTIYA" userId="S::vinodkotiya@ntpc.co.in::7fd7ed2b-389d-49f6-ae55-3f65d7758236" providerId="AD" clId="Web-{BA6292F3-7D91-D638-BDEE-88B0FD2EFED6}" dt="2020-07-03T11:24:09.938" v="412" actId="20577"/>
          <ac:spMkLst>
            <pc:docMk/>
            <pc:sldMk cId="192171110" sldId="291"/>
            <ac:spMk id="361" creationId="{00000000-0000-0000-0000-000000000000}"/>
          </ac:spMkLst>
        </pc:spChg>
        <pc:spChg chg="mod">
          <ac:chgData name="VINOD KOTIYA" userId="S::vinodkotiya@ntpc.co.in::7fd7ed2b-389d-49f6-ae55-3f65d7758236" providerId="AD" clId="Web-{BA6292F3-7D91-D638-BDEE-88B0FD2EFED6}" dt="2020-07-03T11:37:07.979" v="466" actId="20577"/>
          <ac:spMkLst>
            <pc:docMk/>
            <pc:sldMk cId="192171110" sldId="291"/>
            <ac:spMk id="362" creationId="{00000000-0000-0000-0000-000000000000}"/>
          </ac:spMkLst>
        </pc:spChg>
        <pc:spChg chg="mod">
          <ac:chgData name="VINOD KOTIYA" userId="S::vinodkotiya@ntpc.co.in::7fd7ed2b-389d-49f6-ae55-3f65d7758236" providerId="AD" clId="Web-{BA6292F3-7D91-D638-BDEE-88B0FD2EFED6}" dt="2020-07-03T11:37:26.526" v="490" actId="20577"/>
          <ac:spMkLst>
            <pc:docMk/>
            <pc:sldMk cId="192171110" sldId="291"/>
            <ac:spMk id="365" creationId="{00000000-0000-0000-0000-000000000000}"/>
          </ac:spMkLst>
        </pc:spChg>
      </pc:sldChg>
      <pc:sldChg chg="new del">
        <pc:chgData name="VINOD KOTIYA" userId="S::vinodkotiya@ntpc.co.in::7fd7ed2b-389d-49f6-ae55-3f65d7758236" providerId="AD" clId="Web-{BA6292F3-7D91-D638-BDEE-88B0FD2EFED6}" dt="2020-07-03T11:23:32.812" v="401"/>
        <pc:sldMkLst>
          <pc:docMk/>
          <pc:sldMk cId="3637237624" sldId="291"/>
        </pc:sldMkLst>
      </pc:sldChg>
      <pc:sldChg chg="modSp add replId">
        <pc:chgData name="VINOD KOTIYA" userId="S::vinodkotiya@ntpc.co.in::7fd7ed2b-389d-49f6-ae55-3f65d7758236" providerId="AD" clId="Web-{BA6292F3-7D91-D638-BDEE-88B0FD2EFED6}" dt="2020-07-03T13:52:02.991" v="612" actId="20577"/>
        <pc:sldMkLst>
          <pc:docMk/>
          <pc:sldMk cId="870662723" sldId="292"/>
        </pc:sldMkLst>
        <pc:spChg chg="mod">
          <ac:chgData name="VINOD KOTIYA" userId="S::vinodkotiya@ntpc.co.in::7fd7ed2b-389d-49f6-ae55-3f65d7758236" providerId="AD" clId="Web-{BA6292F3-7D91-D638-BDEE-88B0FD2EFED6}" dt="2020-07-03T11:38:07.729" v="506" actId="20577"/>
          <ac:spMkLst>
            <pc:docMk/>
            <pc:sldMk cId="870662723" sldId="292"/>
            <ac:spMk id="361" creationId="{00000000-0000-0000-0000-000000000000}"/>
          </ac:spMkLst>
        </pc:spChg>
        <pc:spChg chg="mod">
          <ac:chgData name="VINOD KOTIYA" userId="S::vinodkotiya@ntpc.co.in::7fd7ed2b-389d-49f6-ae55-3f65d7758236" providerId="AD" clId="Web-{BA6292F3-7D91-D638-BDEE-88B0FD2EFED6}" dt="2020-07-03T13:52:02.991" v="612" actId="20577"/>
          <ac:spMkLst>
            <pc:docMk/>
            <pc:sldMk cId="870662723" sldId="292"/>
            <ac:spMk id="362" creationId="{00000000-0000-0000-0000-000000000000}"/>
          </ac:spMkLst>
        </pc:spChg>
        <pc:spChg chg="mod">
          <ac:chgData name="VINOD KOTIYA" userId="S::vinodkotiya@ntpc.co.in::7fd7ed2b-389d-49f6-ae55-3f65d7758236" providerId="AD" clId="Web-{BA6292F3-7D91-D638-BDEE-88B0FD2EFED6}" dt="2020-07-03T11:38:15.057" v="507" actId="20577"/>
          <ac:spMkLst>
            <pc:docMk/>
            <pc:sldMk cId="870662723" sldId="292"/>
            <ac:spMk id="365" creationId="{00000000-0000-0000-0000-000000000000}"/>
          </ac:spMkLst>
        </pc:spChg>
      </pc:sldChg>
      <pc:sldChg chg="modSp add replId">
        <pc:chgData name="VINOD KOTIYA" userId="S::vinodkotiya@ntpc.co.in::7fd7ed2b-389d-49f6-ae55-3f65d7758236" providerId="AD" clId="Web-{BA6292F3-7D91-D638-BDEE-88B0FD2EFED6}" dt="2020-07-03T14:05:35.737" v="656" actId="20577"/>
        <pc:sldMkLst>
          <pc:docMk/>
          <pc:sldMk cId="1240210185" sldId="293"/>
        </pc:sldMkLst>
        <pc:spChg chg="mod">
          <ac:chgData name="VINOD KOTIYA" userId="S::vinodkotiya@ntpc.co.in::7fd7ed2b-389d-49f6-ae55-3f65d7758236" providerId="AD" clId="Web-{BA6292F3-7D91-D638-BDEE-88B0FD2EFED6}" dt="2020-07-03T14:05:35.737" v="656" actId="20577"/>
          <ac:spMkLst>
            <pc:docMk/>
            <pc:sldMk cId="1240210185" sldId="293"/>
            <ac:spMk id="482" creationId="{00000000-0000-0000-0000-000000000000}"/>
          </ac:spMkLst>
        </pc:spChg>
      </pc:sldChg>
      <pc:sldChg chg="delSp modSp add ord replId">
        <pc:chgData name="VINOD KOTIYA" userId="S::vinodkotiya@ntpc.co.in::7fd7ed2b-389d-49f6-ae55-3f65d7758236" providerId="AD" clId="Web-{BA6292F3-7D91-D638-BDEE-88B0FD2EFED6}" dt="2020-07-03T14:49:36.446" v="743" actId="20577"/>
        <pc:sldMkLst>
          <pc:docMk/>
          <pc:sldMk cId="1671655046" sldId="294"/>
        </pc:sldMkLst>
        <pc:spChg chg="mod">
          <ac:chgData name="VINOD KOTIYA" userId="S::vinodkotiya@ntpc.co.in::7fd7ed2b-389d-49f6-ae55-3f65d7758236" providerId="AD" clId="Web-{BA6292F3-7D91-D638-BDEE-88B0FD2EFED6}" dt="2020-07-03T14:47:35.130" v="673" actId="20577"/>
          <ac:spMkLst>
            <pc:docMk/>
            <pc:sldMk cId="1671655046" sldId="294"/>
            <ac:spMk id="286" creationId="{00000000-0000-0000-0000-000000000000}"/>
          </ac:spMkLst>
        </pc:spChg>
        <pc:spChg chg="mod">
          <ac:chgData name="VINOD KOTIYA" userId="S::vinodkotiya@ntpc.co.in::7fd7ed2b-389d-49f6-ae55-3f65d7758236" providerId="AD" clId="Web-{BA6292F3-7D91-D638-BDEE-88B0FD2EFED6}" dt="2020-07-03T14:49:36.446" v="743" actId="20577"/>
          <ac:spMkLst>
            <pc:docMk/>
            <pc:sldMk cId="1671655046" sldId="294"/>
            <ac:spMk id="287" creationId="{00000000-0000-0000-0000-000000000000}"/>
          </ac:spMkLst>
        </pc:spChg>
        <pc:graphicFrameChg chg="del">
          <ac:chgData name="VINOD KOTIYA" userId="S::vinodkotiya@ntpc.co.in::7fd7ed2b-389d-49f6-ae55-3f65d7758236" providerId="AD" clId="Web-{BA6292F3-7D91-D638-BDEE-88B0FD2EFED6}" dt="2020-07-03T14:48:04.397" v="674"/>
          <ac:graphicFrameMkLst>
            <pc:docMk/>
            <pc:sldMk cId="1671655046" sldId="294"/>
            <ac:graphicFrameMk id="290" creationId="{00000000-0000-0000-0000-000000000000}"/>
          </ac:graphicFrameMkLst>
        </pc:graphicFrameChg>
      </pc:sldChg>
      <pc:sldChg chg="add replId">
        <pc:chgData name="VINOD KOTIYA" userId="S::vinodkotiya@ntpc.co.in::7fd7ed2b-389d-49f6-ae55-3f65d7758236" providerId="AD" clId="Web-{BA6292F3-7D91-D638-BDEE-88B0FD2EFED6}" dt="2020-07-03T15:59:12.759" v="832"/>
        <pc:sldMkLst>
          <pc:docMk/>
          <pc:sldMk cId="82742569" sldId="295"/>
        </pc:sldMkLst>
      </pc:sldChg>
      <pc:sldChg chg="modSp new del">
        <pc:chgData name="VINOD KOTIYA" userId="S::vinodkotiya@ntpc.co.in::7fd7ed2b-389d-49f6-ae55-3f65d7758236" providerId="AD" clId="Web-{BA6292F3-7D91-D638-BDEE-88B0FD2EFED6}" dt="2020-07-03T15:46:13.580" v="819"/>
        <pc:sldMkLst>
          <pc:docMk/>
          <pc:sldMk cId="2950796657" sldId="295"/>
        </pc:sldMkLst>
        <pc:spChg chg="mod">
          <ac:chgData name="VINOD KOTIYA" userId="S::vinodkotiya@ntpc.co.in::7fd7ed2b-389d-49f6-ae55-3f65d7758236" providerId="AD" clId="Web-{BA6292F3-7D91-D638-BDEE-88B0FD2EFED6}" dt="2020-07-03T15:45:43.923" v="818" actId="20577"/>
          <ac:spMkLst>
            <pc:docMk/>
            <pc:sldMk cId="2950796657" sldId="295"/>
            <ac:spMk id="2" creationId="{A6BC0851-D3A2-4467-92FC-54CEECFFD341}"/>
          </ac:spMkLst>
        </pc:spChg>
      </pc:sldChg>
      <pc:sldChg chg="addSp modSp add ord replId">
        <pc:chgData name="VINOD KOTIYA" userId="S::vinodkotiya@ntpc.co.in::7fd7ed2b-389d-49f6-ae55-3f65d7758236" providerId="AD" clId="Web-{BA6292F3-7D91-D638-BDEE-88B0FD2EFED6}" dt="2020-07-03T16:56:31.458" v="962" actId="20577"/>
        <pc:sldMkLst>
          <pc:docMk/>
          <pc:sldMk cId="1447706984" sldId="296"/>
        </pc:sldMkLst>
        <pc:spChg chg="add mod">
          <ac:chgData name="VINOD KOTIYA" userId="S::vinodkotiya@ntpc.co.in::7fd7ed2b-389d-49f6-ae55-3f65d7758236" providerId="AD" clId="Web-{BA6292F3-7D91-D638-BDEE-88B0FD2EFED6}" dt="2020-07-03T16:56:31.458" v="962" actId="20577"/>
          <ac:spMkLst>
            <pc:docMk/>
            <pc:sldMk cId="1447706984" sldId="296"/>
            <ac:spMk id="2" creationId="{5B4FE41C-E353-45E0-94E1-C327C4E1EF5E}"/>
          </ac:spMkLst>
        </pc:spChg>
        <pc:spChg chg="mod">
          <ac:chgData name="VINOD KOTIYA" userId="S::vinodkotiya@ntpc.co.in::7fd7ed2b-389d-49f6-ae55-3f65d7758236" providerId="AD" clId="Web-{BA6292F3-7D91-D638-BDEE-88B0FD2EFED6}" dt="2020-07-03T16:50:29.135" v="918" actId="20577"/>
          <ac:spMkLst>
            <pc:docMk/>
            <pc:sldMk cId="1447706984" sldId="296"/>
            <ac:spMk id="329" creationId="{00000000-0000-0000-0000-000000000000}"/>
          </ac:spMkLst>
        </pc:spChg>
        <pc:spChg chg="mod">
          <ac:chgData name="VINOD KOTIYA" userId="S::vinodkotiya@ntpc.co.in::7fd7ed2b-389d-49f6-ae55-3f65d7758236" providerId="AD" clId="Web-{BA6292F3-7D91-D638-BDEE-88B0FD2EFED6}" dt="2020-07-03T16:54:03.173" v="960" actId="14100"/>
          <ac:spMkLst>
            <pc:docMk/>
            <pc:sldMk cId="1447706984" sldId="296"/>
            <ac:spMk id="330"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4034CA-BC52-4B81-96EE-5C0469644DC5}" type="doc">
      <dgm:prSet loTypeId="urn:microsoft.com/office/officeart/2005/8/layout/bProcess3" loCatId="process" qsTypeId="urn:microsoft.com/office/officeart/2005/8/quickstyle/simple1" qsCatId="simple" csTypeId="urn:microsoft.com/office/officeart/2005/8/colors/colorful1" csCatId="colorful" phldr="1"/>
      <dgm:spPr/>
      <dgm:t>
        <a:bodyPr/>
        <a:lstStyle/>
        <a:p>
          <a:endParaRPr lang="en-US"/>
        </a:p>
      </dgm:t>
    </dgm:pt>
    <dgm:pt modelId="{7C15586D-8A4E-410B-8809-83DA547E8D61}">
      <dgm:prSet phldr="0" custT="1"/>
      <dgm:spPr/>
      <dgm:t>
        <a:bodyPr/>
        <a:lstStyle/>
        <a:p>
          <a:pPr algn="l" rtl="0"/>
          <a:r>
            <a:rPr lang="en-US" sz="2000" dirty="0">
              <a:latin typeface="Trebuchet MS"/>
            </a:rPr>
            <a:t>Policy</a:t>
          </a:r>
          <a:endParaRPr lang="en-US" sz="2000" dirty="0"/>
        </a:p>
      </dgm:t>
    </dgm:pt>
    <dgm:pt modelId="{1B21AB4F-1DB8-471F-AC77-EE8F5652620A}" type="parTrans" cxnId="{ED71146C-914F-4B9A-84ED-E079294050F2}">
      <dgm:prSet/>
      <dgm:spPr/>
      <dgm:t>
        <a:bodyPr/>
        <a:lstStyle/>
        <a:p>
          <a:endParaRPr lang="en-US" sz="2000"/>
        </a:p>
      </dgm:t>
    </dgm:pt>
    <dgm:pt modelId="{34CEDE09-C64C-47F0-A630-C76A6AD7FEE8}" type="sibTrans" cxnId="{ED71146C-914F-4B9A-84ED-E079294050F2}">
      <dgm:prSet custT="1"/>
      <dgm:spPr/>
      <dgm:t>
        <a:bodyPr/>
        <a:lstStyle/>
        <a:p>
          <a:endParaRPr lang="en-US" sz="600"/>
        </a:p>
      </dgm:t>
    </dgm:pt>
    <dgm:pt modelId="{069E2F48-C6FF-474C-B398-6B481413DA18}">
      <dgm:prSet phldr="0" custT="1"/>
      <dgm:spPr/>
      <dgm:t>
        <a:bodyPr/>
        <a:lstStyle/>
        <a:p>
          <a:pPr algn="l"/>
          <a:r>
            <a:rPr lang="en-US" sz="2000" dirty="0">
              <a:latin typeface="Trebuchet MS"/>
            </a:rPr>
            <a:t>Security &amp; Compliance</a:t>
          </a:r>
          <a:endParaRPr lang="en-US" sz="2000" dirty="0"/>
        </a:p>
      </dgm:t>
    </dgm:pt>
    <dgm:pt modelId="{70588AE9-624A-40F1-BB5A-B6ABED454613}" type="parTrans" cxnId="{D41EB288-C32F-4C39-B628-277F934C19F4}">
      <dgm:prSet/>
      <dgm:spPr/>
      <dgm:t>
        <a:bodyPr/>
        <a:lstStyle/>
        <a:p>
          <a:endParaRPr lang="en-US" sz="2000"/>
        </a:p>
      </dgm:t>
    </dgm:pt>
    <dgm:pt modelId="{6AA20D4F-9AFE-44B5-A76D-9A31E0295DB2}" type="sibTrans" cxnId="{D41EB288-C32F-4C39-B628-277F934C19F4}">
      <dgm:prSet custT="1"/>
      <dgm:spPr/>
      <dgm:t>
        <a:bodyPr/>
        <a:lstStyle/>
        <a:p>
          <a:endParaRPr lang="en-US" sz="600"/>
        </a:p>
      </dgm:t>
    </dgm:pt>
    <dgm:pt modelId="{FAC7E757-EFC3-4FE7-8282-6C86BD7CD909}">
      <dgm:prSet phldr="0" custT="1"/>
      <dgm:spPr/>
      <dgm:t>
        <a:bodyPr/>
        <a:lstStyle/>
        <a:p>
          <a:pPr algn="l" rtl="0"/>
          <a:r>
            <a:rPr lang="en-US" sz="2000" dirty="0">
              <a:latin typeface="Trebuchet MS"/>
            </a:rPr>
            <a:t> Procurement &amp; Vendor Lock-in</a:t>
          </a:r>
          <a:endParaRPr lang="en-US" sz="2000" dirty="0"/>
        </a:p>
      </dgm:t>
    </dgm:pt>
    <dgm:pt modelId="{BE7CECF1-248B-4240-9C84-BBEEEEB15240}" type="parTrans" cxnId="{D32716E0-B5E2-4CC0-950E-2F2FB0F8B9C6}">
      <dgm:prSet/>
      <dgm:spPr/>
      <dgm:t>
        <a:bodyPr/>
        <a:lstStyle/>
        <a:p>
          <a:endParaRPr lang="en-US" sz="2000"/>
        </a:p>
      </dgm:t>
    </dgm:pt>
    <dgm:pt modelId="{BFA30C79-605E-4648-8CF8-27B8181E1F25}" type="sibTrans" cxnId="{D32716E0-B5E2-4CC0-950E-2F2FB0F8B9C6}">
      <dgm:prSet custT="1"/>
      <dgm:spPr/>
      <dgm:t>
        <a:bodyPr/>
        <a:lstStyle/>
        <a:p>
          <a:endParaRPr lang="en-US" sz="600"/>
        </a:p>
      </dgm:t>
    </dgm:pt>
    <dgm:pt modelId="{80A9DEE0-78EC-47D6-B5E5-18EDA4ADE3AC}">
      <dgm:prSet phldr="0" custT="1"/>
      <dgm:spPr/>
      <dgm:t>
        <a:bodyPr/>
        <a:lstStyle/>
        <a:p>
          <a:pPr algn="l"/>
          <a:r>
            <a:rPr lang="en-US" sz="2000" dirty="0">
              <a:latin typeface="Trebuchet MS"/>
            </a:rPr>
            <a:t>Skills &amp; Culture</a:t>
          </a:r>
          <a:endParaRPr lang="en-US" sz="2000" dirty="0"/>
        </a:p>
      </dgm:t>
    </dgm:pt>
    <dgm:pt modelId="{C5A639FE-8B90-4FBD-863C-8B68FE9F8E3B}" type="parTrans" cxnId="{3311A4BD-2107-4684-8526-6394FCE0DD36}">
      <dgm:prSet/>
      <dgm:spPr/>
      <dgm:t>
        <a:bodyPr/>
        <a:lstStyle/>
        <a:p>
          <a:endParaRPr lang="en-US" sz="2000"/>
        </a:p>
      </dgm:t>
    </dgm:pt>
    <dgm:pt modelId="{5B4C7C25-2E13-408B-B9F8-2FA8DCABAF9C}" type="sibTrans" cxnId="{3311A4BD-2107-4684-8526-6394FCE0DD36}">
      <dgm:prSet custT="1"/>
      <dgm:spPr/>
      <dgm:t>
        <a:bodyPr/>
        <a:lstStyle/>
        <a:p>
          <a:endParaRPr lang="en-US" sz="600"/>
        </a:p>
      </dgm:t>
    </dgm:pt>
    <dgm:pt modelId="{75A1D0D9-295C-498A-AAC7-E6B70A6E47F8}">
      <dgm:prSet phldr="0" custT="1"/>
      <dgm:spPr/>
      <dgm:t>
        <a:bodyPr/>
        <a:lstStyle/>
        <a:p>
          <a:pPr algn="l"/>
          <a:r>
            <a:rPr lang="en-US" sz="2000" dirty="0">
              <a:latin typeface="Trebuchet MS"/>
            </a:rPr>
            <a:t>Broad Adoption</a:t>
          </a:r>
          <a:endParaRPr lang="en-US" sz="2000" dirty="0"/>
        </a:p>
      </dgm:t>
    </dgm:pt>
    <dgm:pt modelId="{65B57B79-CBEF-4D3C-80D6-BB21D6FE6D9E}" type="parTrans" cxnId="{35FD4135-C4AA-4AF8-B896-4432CAB83096}">
      <dgm:prSet/>
      <dgm:spPr/>
      <dgm:t>
        <a:bodyPr/>
        <a:lstStyle/>
        <a:p>
          <a:endParaRPr lang="en-US" sz="2000"/>
        </a:p>
      </dgm:t>
    </dgm:pt>
    <dgm:pt modelId="{B5B872B9-B4FC-441B-93C7-EF465D698DAD}" type="sibTrans" cxnId="{35FD4135-C4AA-4AF8-B896-4432CAB83096}">
      <dgm:prSet custT="1"/>
      <dgm:spPr/>
      <dgm:t>
        <a:bodyPr/>
        <a:lstStyle/>
        <a:p>
          <a:endParaRPr lang="en-US" sz="600"/>
        </a:p>
      </dgm:t>
    </dgm:pt>
    <dgm:pt modelId="{0756AF91-AC7E-42A6-8469-00E12549FC75}">
      <dgm:prSet phldr="0" custT="1"/>
      <dgm:spPr/>
      <dgm:t>
        <a:bodyPr/>
        <a:lstStyle/>
        <a:p>
          <a:pPr algn="l"/>
          <a:r>
            <a:rPr lang="en-US" sz="2000" dirty="0">
              <a:latin typeface="Trebuchet MS"/>
            </a:rPr>
            <a:t>computing systems developed over a long period of time in different technologies</a:t>
          </a:r>
          <a:endParaRPr lang="en-US" sz="2000" dirty="0"/>
        </a:p>
      </dgm:t>
    </dgm:pt>
    <dgm:pt modelId="{C3551543-62A9-4546-B7A3-BE9B4C37759B}" type="parTrans" cxnId="{13C28CBD-B9C3-4FD6-9DA6-F80E2E2F1165}">
      <dgm:prSet/>
      <dgm:spPr/>
      <dgm:t>
        <a:bodyPr/>
        <a:lstStyle/>
        <a:p>
          <a:endParaRPr lang="en-US" sz="2000"/>
        </a:p>
      </dgm:t>
    </dgm:pt>
    <dgm:pt modelId="{400E1124-4255-412A-A607-269D2A6F03B5}" type="sibTrans" cxnId="{13C28CBD-B9C3-4FD6-9DA6-F80E2E2F1165}">
      <dgm:prSet custT="1"/>
      <dgm:spPr/>
      <dgm:t>
        <a:bodyPr/>
        <a:lstStyle/>
        <a:p>
          <a:endParaRPr lang="en-US" sz="600"/>
        </a:p>
      </dgm:t>
    </dgm:pt>
    <dgm:pt modelId="{FA0E0379-9C5B-44F4-B320-759CA09D3D82}">
      <dgm:prSet phldr="0" custT="1"/>
      <dgm:spPr/>
      <dgm:t>
        <a:bodyPr/>
        <a:lstStyle/>
        <a:p>
          <a:pPr algn="l"/>
          <a:r>
            <a:rPr lang="en-US" sz="2000" dirty="0">
              <a:latin typeface="Trebuchet MS"/>
            </a:rPr>
            <a:t>OS not supporting</a:t>
          </a:r>
          <a:endParaRPr lang="en-US" sz="2000" dirty="0"/>
        </a:p>
      </dgm:t>
    </dgm:pt>
    <dgm:pt modelId="{1B65679F-BD24-4970-A3B1-AF2763C4006D}" type="parTrans" cxnId="{2FD49F52-8862-4956-B083-3FF4C9715191}">
      <dgm:prSet/>
      <dgm:spPr/>
      <dgm:t>
        <a:bodyPr/>
        <a:lstStyle/>
        <a:p>
          <a:endParaRPr lang="en-US" sz="2000"/>
        </a:p>
      </dgm:t>
    </dgm:pt>
    <dgm:pt modelId="{0545DB40-09BB-4258-B68E-F2A32C12C4D8}" type="sibTrans" cxnId="{2FD49F52-8862-4956-B083-3FF4C9715191}">
      <dgm:prSet custT="1"/>
      <dgm:spPr/>
      <dgm:t>
        <a:bodyPr/>
        <a:lstStyle/>
        <a:p>
          <a:endParaRPr lang="en-US" sz="600"/>
        </a:p>
      </dgm:t>
    </dgm:pt>
    <dgm:pt modelId="{8C8257FD-3F84-4410-A1BE-E154529A4E9A}">
      <dgm:prSet phldr="0" custT="1"/>
      <dgm:spPr/>
      <dgm:t>
        <a:bodyPr/>
        <a:lstStyle/>
        <a:p>
          <a:pPr algn="l"/>
          <a:r>
            <a:rPr lang="en-US" sz="2000" dirty="0">
              <a:latin typeface="Trebuchet MS"/>
            </a:rPr>
            <a:t>Application not supporting </a:t>
          </a:r>
          <a:r>
            <a:rPr lang="en-US" sz="2000" dirty="0" err="1">
              <a:latin typeface="Trebuchet MS"/>
            </a:rPr>
            <a:t>eg</a:t>
          </a:r>
          <a:r>
            <a:rPr lang="en-US" sz="2000" dirty="0">
              <a:latin typeface="Trebuchet MS"/>
            </a:rPr>
            <a:t> Load balancing</a:t>
          </a:r>
          <a:endParaRPr lang="en-US" sz="2000" dirty="0"/>
        </a:p>
      </dgm:t>
    </dgm:pt>
    <dgm:pt modelId="{2B534DFF-9223-4BF1-AAF0-EB6B6955376A}" type="parTrans" cxnId="{5D486804-025E-49BB-949B-1CCD6BDF3E04}">
      <dgm:prSet/>
      <dgm:spPr/>
      <dgm:t>
        <a:bodyPr/>
        <a:lstStyle/>
        <a:p>
          <a:endParaRPr lang="en-US" sz="2000"/>
        </a:p>
      </dgm:t>
    </dgm:pt>
    <dgm:pt modelId="{D1B1543C-9A68-47F2-B379-05A4BB1AF6A7}" type="sibTrans" cxnId="{5D486804-025E-49BB-949B-1CCD6BDF3E04}">
      <dgm:prSet custT="1"/>
      <dgm:spPr/>
      <dgm:t>
        <a:bodyPr/>
        <a:lstStyle/>
        <a:p>
          <a:endParaRPr lang="en-US" sz="600"/>
        </a:p>
      </dgm:t>
    </dgm:pt>
    <dgm:pt modelId="{AD670518-5650-4E17-90C8-8D14A1BC577F}">
      <dgm:prSet phldr="0" custT="1"/>
      <dgm:spPr/>
      <dgm:t>
        <a:bodyPr/>
        <a:lstStyle/>
        <a:p>
          <a:pPr algn="l"/>
          <a:r>
            <a:rPr lang="en-US" sz="2000" dirty="0">
              <a:latin typeface="Trebuchet MS"/>
            </a:rPr>
            <a:t>Hybrid requirement </a:t>
          </a:r>
          <a:r>
            <a:rPr lang="en-US" sz="2000" dirty="0" err="1">
              <a:latin typeface="Trebuchet MS"/>
            </a:rPr>
            <a:t>eg</a:t>
          </a:r>
          <a:r>
            <a:rPr lang="en-US" sz="2000" dirty="0">
              <a:latin typeface="Trebuchet MS"/>
            </a:rPr>
            <a:t> AD should work in on premises</a:t>
          </a:r>
          <a:endParaRPr lang="en-US" sz="2000" dirty="0"/>
        </a:p>
      </dgm:t>
    </dgm:pt>
    <dgm:pt modelId="{819B2DA1-EE16-41DC-965F-F670DC7F8729}" type="parTrans" cxnId="{3021C1C0-0CAA-4594-87E6-C9E6F85F7366}">
      <dgm:prSet/>
      <dgm:spPr/>
      <dgm:t>
        <a:bodyPr/>
        <a:lstStyle/>
        <a:p>
          <a:endParaRPr lang="en-US" sz="2000"/>
        </a:p>
      </dgm:t>
    </dgm:pt>
    <dgm:pt modelId="{F993915B-7375-436D-892C-AE768E5D6728}" type="sibTrans" cxnId="{3021C1C0-0CAA-4594-87E6-C9E6F85F7366}">
      <dgm:prSet/>
      <dgm:spPr/>
      <dgm:t>
        <a:bodyPr/>
        <a:lstStyle/>
        <a:p>
          <a:endParaRPr lang="en-US" sz="2000"/>
        </a:p>
      </dgm:t>
    </dgm:pt>
    <dgm:pt modelId="{653E1026-0126-44A0-A8CB-138C0FCB3392}" type="pres">
      <dgm:prSet presAssocID="{7F4034CA-BC52-4B81-96EE-5C0469644DC5}" presName="Name0" presStyleCnt="0">
        <dgm:presLayoutVars>
          <dgm:dir/>
          <dgm:resizeHandles val="exact"/>
        </dgm:presLayoutVars>
      </dgm:prSet>
      <dgm:spPr/>
      <dgm:t>
        <a:bodyPr/>
        <a:lstStyle/>
        <a:p>
          <a:endParaRPr lang="en-US"/>
        </a:p>
      </dgm:t>
    </dgm:pt>
    <dgm:pt modelId="{CE3B2A72-00A1-4118-86FB-27E02A690968}" type="pres">
      <dgm:prSet presAssocID="{7C15586D-8A4E-410B-8809-83DA547E8D61}" presName="node" presStyleLbl="node1" presStyleIdx="0" presStyleCnt="9">
        <dgm:presLayoutVars>
          <dgm:bulletEnabled val="1"/>
        </dgm:presLayoutVars>
      </dgm:prSet>
      <dgm:spPr/>
      <dgm:t>
        <a:bodyPr/>
        <a:lstStyle/>
        <a:p>
          <a:endParaRPr lang="en-US"/>
        </a:p>
      </dgm:t>
    </dgm:pt>
    <dgm:pt modelId="{8D342726-5416-4770-9707-27C3056414EE}" type="pres">
      <dgm:prSet presAssocID="{34CEDE09-C64C-47F0-A630-C76A6AD7FEE8}" presName="sibTrans" presStyleLbl="sibTrans1D1" presStyleIdx="0" presStyleCnt="8"/>
      <dgm:spPr/>
      <dgm:t>
        <a:bodyPr/>
        <a:lstStyle/>
        <a:p>
          <a:endParaRPr lang="en-US"/>
        </a:p>
      </dgm:t>
    </dgm:pt>
    <dgm:pt modelId="{DAB04382-752A-4340-9200-03719A19937B}" type="pres">
      <dgm:prSet presAssocID="{34CEDE09-C64C-47F0-A630-C76A6AD7FEE8}" presName="connectorText" presStyleLbl="sibTrans1D1" presStyleIdx="0" presStyleCnt="8"/>
      <dgm:spPr/>
      <dgm:t>
        <a:bodyPr/>
        <a:lstStyle/>
        <a:p>
          <a:endParaRPr lang="en-US"/>
        </a:p>
      </dgm:t>
    </dgm:pt>
    <dgm:pt modelId="{A3A55481-0CFE-4C44-861B-9C9C3DB16F77}" type="pres">
      <dgm:prSet presAssocID="{069E2F48-C6FF-474C-B398-6B481413DA18}" presName="node" presStyleLbl="node1" presStyleIdx="1" presStyleCnt="9">
        <dgm:presLayoutVars>
          <dgm:bulletEnabled val="1"/>
        </dgm:presLayoutVars>
      </dgm:prSet>
      <dgm:spPr/>
      <dgm:t>
        <a:bodyPr/>
        <a:lstStyle/>
        <a:p>
          <a:endParaRPr lang="en-US"/>
        </a:p>
      </dgm:t>
    </dgm:pt>
    <dgm:pt modelId="{35081BE9-BCB7-45CF-A89C-2D4CB1712760}" type="pres">
      <dgm:prSet presAssocID="{6AA20D4F-9AFE-44B5-A76D-9A31E0295DB2}" presName="sibTrans" presStyleLbl="sibTrans1D1" presStyleIdx="1" presStyleCnt="8"/>
      <dgm:spPr/>
      <dgm:t>
        <a:bodyPr/>
        <a:lstStyle/>
        <a:p>
          <a:endParaRPr lang="en-US"/>
        </a:p>
      </dgm:t>
    </dgm:pt>
    <dgm:pt modelId="{43CB0597-169C-40CE-888A-2FF6C641A11B}" type="pres">
      <dgm:prSet presAssocID="{6AA20D4F-9AFE-44B5-A76D-9A31E0295DB2}" presName="connectorText" presStyleLbl="sibTrans1D1" presStyleIdx="1" presStyleCnt="8"/>
      <dgm:spPr/>
      <dgm:t>
        <a:bodyPr/>
        <a:lstStyle/>
        <a:p>
          <a:endParaRPr lang="en-US"/>
        </a:p>
      </dgm:t>
    </dgm:pt>
    <dgm:pt modelId="{5FE228F4-867C-48B6-9BA8-9E7854FEE7D7}" type="pres">
      <dgm:prSet presAssocID="{FAC7E757-EFC3-4FE7-8282-6C86BD7CD909}" presName="node" presStyleLbl="node1" presStyleIdx="2" presStyleCnt="9">
        <dgm:presLayoutVars>
          <dgm:bulletEnabled val="1"/>
        </dgm:presLayoutVars>
      </dgm:prSet>
      <dgm:spPr/>
      <dgm:t>
        <a:bodyPr/>
        <a:lstStyle/>
        <a:p>
          <a:endParaRPr lang="en-US"/>
        </a:p>
      </dgm:t>
    </dgm:pt>
    <dgm:pt modelId="{03CA2782-0C65-428D-B202-32D1AC1C2D44}" type="pres">
      <dgm:prSet presAssocID="{BFA30C79-605E-4648-8CF8-27B8181E1F25}" presName="sibTrans" presStyleLbl="sibTrans1D1" presStyleIdx="2" presStyleCnt="8"/>
      <dgm:spPr/>
      <dgm:t>
        <a:bodyPr/>
        <a:lstStyle/>
        <a:p>
          <a:endParaRPr lang="en-US"/>
        </a:p>
      </dgm:t>
    </dgm:pt>
    <dgm:pt modelId="{ADA4FA35-326E-4AE7-B9FC-10008FADFCB2}" type="pres">
      <dgm:prSet presAssocID="{BFA30C79-605E-4648-8CF8-27B8181E1F25}" presName="connectorText" presStyleLbl="sibTrans1D1" presStyleIdx="2" presStyleCnt="8"/>
      <dgm:spPr/>
      <dgm:t>
        <a:bodyPr/>
        <a:lstStyle/>
        <a:p>
          <a:endParaRPr lang="en-US"/>
        </a:p>
      </dgm:t>
    </dgm:pt>
    <dgm:pt modelId="{3B28C9A6-76FF-4E4D-A48B-ECEA3F99A11A}" type="pres">
      <dgm:prSet presAssocID="{80A9DEE0-78EC-47D6-B5E5-18EDA4ADE3AC}" presName="node" presStyleLbl="node1" presStyleIdx="3" presStyleCnt="9">
        <dgm:presLayoutVars>
          <dgm:bulletEnabled val="1"/>
        </dgm:presLayoutVars>
      </dgm:prSet>
      <dgm:spPr/>
      <dgm:t>
        <a:bodyPr/>
        <a:lstStyle/>
        <a:p>
          <a:endParaRPr lang="en-US"/>
        </a:p>
      </dgm:t>
    </dgm:pt>
    <dgm:pt modelId="{F98E3F7E-FE3C-4E60-B1B4-AC8E3085FC95}" type="pres">
      <dgm:prSet presAssocID="{5B4C7C25-2E13-408B-B9F8-2FA8DCABAF9C}" presName="sibTrans" presStyleLbl="sibTrans1D1" presStyleIdx="3" presStyleCnt="8"/>
      <dgm:spPr/>
      <dgm:t>
        <a:bodyPr/>
        <a:lstStyle/>
        <a:p>
          <a:endParaRPr lang="en-US"/>
        </a:p>
      </dgm:t>
    </dgm:pt>
    <dgm:pt modelId="{35D7A548-0EBC-4B09-B709-6B6C16042989}" type="pres">
      <dgm:prSet presAssocID="{5B4C7C25-2E13-408B-B9F8-2FA8DCABAF9C}" presName="connectorText" presStyleLbl="sibTrans1D1" presStyleIdx="3" presStyleCnt="8"/>
      <dgm:spPr/>
      <dgm:t>
        <a:bodyPr/>
        <a:lstStyle/>
        <a:p>
          <a:endParaRPr lang="en-US"/>
        </a:p>
      </dgm:t>
    </dgm:pt>
    <dgm:pt modelId="{E045898C-E3BE-4D84-B808-F092CC646A8E}" type="pres">
      <dgm:prSet presAssocID="{75A1D0D9-295C-498A-AAC7-E6B70A6E47F8}" presName="node" presStyleLbl="node1" presStyleIdx="4" presStyleCnt="9">
        <dgm:presLayoutVars>
          <dgm:bulletEnabled val="1"/>
        </dgm:presLayoutVars>
      </dgm:prSet>
      <dgm:spPr/>
      <dgm:t>
        <a:bodyPr/>
        <a:lstStyle/>
        <a:p>
          <a:endParaRPr lang="en-US"/>
        </a:p>
      </dgm:t>
    </dgm:pt>
    <dgm:pt modelId="{FD419B98-2EB5-4C0B-955B-809BCA74A81F}" type="pres">
      <dgm:prSet presAssocID="{B5B872B9-B4FC-441B-93C7-EF465D698DAD}" presName="sibTrans" presStyleLbl="sibTrans1D1" presStyleIdx="4" presStyleCnt="8"/>
      <dgm:spPr/>
      <dgm:t>
        <a:bodyPr/>
        <a:lstStyle/>
        <a:p>
          <a:endParaRPr lang="en-US"/>
        </a:p>
      </dgm:t>
    </dgm:pt>
    <dgm:pt modelId="{5FE06D8D-3D6C-4A7B-B22E-664390EC1132}" type="pres">
      <dgm:prSet presAssocID="{B5B872B9-B4FC-441B-93C7-EF465D698DAD}" presName="connectorText" presStyleLbl="sibTrans1D1" presStyleIdx="4" presStyleCnt="8"/>
      <dgm:spPr/>
      <dgm:t>
        <a:bodyPr/>
        <a:lstStyle/>
        <a:p>
          <a:endParaRPr lang="en-US"/>
        </a:p>
      </dgm:t>
    </dgm:pt>
    <dgm:pt modelId="{EBC8FF60-9923-4CEB-AB6A-E87AA85755AD}" type="pres">
      <dgm:prSet presAssocID="{0756AF91-AC7E-42A6-8469-00E12549FC75}" presName="node" presStyleLbl="node1" presStyleIdx="5" presStyleCnt="9">
        <dgm:presLayoutVars>
          <dgm:bulletEnabled val="1"/>
        </dgm:presLayoutVars>
      </dgm:prSet>
      <dgm:spPr/>
      <dgm:t>
        <a:bodyPr/>
        <a:lstStyle/>
        <a:p>
          <a:endParaRPr lang="en-US"/>
        </a:p>
      </dgm:t>
    </dgm:pt>
    <dgm:pt modelId="{4C2B9DEB-1895-4B28-A129-E9CE7A786B36}" type="pres">
      <dgm:prSet presAssocID="{400E1124-4255-412A-A607-269D2A6F03B5}" presName="sibTrans" presStyleLbl="sibTrans1D1" presStyleIdx="5" presStyleCnt="8"/>
      <dgm:spPr/>
      <dgm:t>
        <a:bodyPr/>
        <a:lstStyle/>
        <a:p>
          <a:endParaRPr lang="en-US"/>
        </a:p>
      </dgm:t>
    </dgm:pt>
    <dgm:pt modelId="{B0FBF99C-8D54-4297-9528-52C40A418CBA}" type="pres">
      <dgm:prSet presAssocID="{400E1124-4255-412A-A607-269D2A6F03B5}" presName="connectorText" presStyleLbl="sibTrans1D1" presStyleIdx="5" presStyleCnt="8"/>
      <dgm:spPr/>
      <dgm:t>
        <a:bodyPr/>
        <a:lstStyle/>
        <a:p>
          <a:endParaRPr lang="en-US"/>
        </a:p>
      </dgm:t>
    </dgm:pt>
    <dgm:pt modelId="{A06E2C01-D590-4459-A65D-C77C23C7492F}" type="pres">
      <dgm:prSet presAssocID="{FA0E0379-9C5B-44F4-B320-759CA09D3D82}" presName="node" presStyleLbl="node1" presStyleIdx="6" presStyleCnt="9">
        <dgm:presLayoutVars>
          <dgm:bulletEnabled val="1"/>
        </dgm:presLayoutVars>
      </dgm:prSet>
      <dgm:spPr/>
      <dgm:t>
        <a:bodyPr/>
        <a:lstStyle/>
        <a:p>
          <a:endParaRPr lang="en-US"/>
        </a:p>
      </dgm:t>
    </dgm:pt>
    <dgm:pt modelId="{66730A5C-8CF3-4E4D-8360-2B61B3975E68}" type="pres">
      <dgm:prSet presAssocID="{0545DB40-09BB-4258-B68E-F2A32C12C4D8}" presName="sibTrans" presStyleLbl="sibTrans1D1" presStyleIdx="6" presStyleCnt="8"/>
      <dgm:spPr/>
      <dgm:t>
        <a:bodyPr/>
        <a:lstStyle/>
        <a:p>
          <a:endParaRPr lang="en-US"/>
        </a:p>
      </dgm:t>
    </dgm:pt>
    <dgm:pt modelId="{7F11E9F2-A208-40EC-B09A-28E0986464A2}" type="pres">
      <dgm:prSet presAssocID="{0545DB40-09BB-4258-B68E-F2A32C12C4D8}" presName="connectorText" presStyleLbl="sibTrans1D1" presStyleIdx="6" presStyleCnt="8"/>
      <dgm:spPr/>
      <dgm:t>
        <a:bodyPr/>
        <a:lstStyle/>
        <a:p>
          <a:endParaRPr lang="en-US"/>
        </a:p>
      </dgm:t>
    </dgm:pt>
    <dgm:pt modelId="{76F0802A-6084-4416-A347-B951AD9A55CF}" type="pres">
      <dgm:prSet presAssocID="{8C8257FD-3F84-4410-A1BE-E154529A4E9A}" presName="node" presStyleLbl="node1" presStyleIdx="7" presStyleCnt="9">
        <dgm:presLayoutVars>
          <dgm:bulletEnabled val="1"/>
        </dgm:presLayoutVars>
      </dgm:prSet>
      <dgm:spPr/>
      <dgm:t>
        <a:bodyPr/>
        <a:lstStyle/>
        <a:p>
          <a:endParaRPr lang="en-US"/>
        </a:p>
      </dgm:t>
    </dgm:pt>
    <dgm:pt modelId="{944F8DF9-9427-46A9-8E76-1FDCA005D965}" type="pres">
      <dgm:prSet presAssocID="{D1B1543C-9A68-47F2-B379-05A4BB1AF6A7}" presName="sibTrans" presStyleLbl="sibTrans1D1" presStyleIdx="7" presStyleCnt="8"/>
      <dgm:spPr/>
      <dgm:t>
        <a:bodyPr/>
        <a:lstStyle/>
        <a:p>
          <a:endParaRPr lang="en-US"/>
        </a:p>
      </dgm:t>
    </dgm:pt>
    <dgm:pt modelId="{E19D505F-24CF-49BC-862E-D802668EE9E3}" type="pres">
      <dgm:prSet presAssocID="{D1B1543C-9A68-47F2-B379-05A4BB1AF6A7}" presName="connectorText" presStyleLbl="sibTrans1D1" presStyleIdx="7" presStyleCnt="8"/>
      <dgm:spPr/>
      <dgm:t>
        <a:bodyPr/>
        <a:lstStyle/>
        <a:p>
          <a:endParaRPr lang="en-US"/>
        </a:p>
      </dgm:t>
    </dgm:pt>
    <dgm:pt modelId="{56C5A0C4-3242-4A85-80DA-57A561D95D25}" type="pres">
      <dgm:prSet presAssocID="{AD670518-5650-4E17-90C8-8D14A1BC577F}" presName="node" presStyleLbl="node1" presStyleIdx="8" presStyleCnt="9">
        <dgm:presLayoutVars>
          <dgm:bulletEnabled val="1"/>
        </dgm:presLayoutVars>
      </dgm:prSet>
      <dgm:spPr/>
      <dgm:t>
        <a:bodyPr/>
        <a:lstStyle/>
        <a:p>
          <a:endParaRPr lang="en-US"/>
        </a:p>
      </dgm:t>
    </dgm:pt>
  </dgm:ptLst>
  <dgm:cxnLst>
    <dgm:cxn modelId="{E9B5E2A4-D560-4768-BDE8-5CB0D910E54A}" type="presOf" srcId="{6AA20D4F-9AFE-44B5-A76D-9A31E0295DB2}" destId="{43CB0597-169C-40CE-888A-2FF6C641A11B}" srcOrd="1" destOrd="0" presId="urn:microsoft.com/office/officeart/2005/8/layout/bProcess3"/>
    <dgm:cxn modelId="{C16DD578-BDB8-436C-B790-656771318178}" type="presOf" srcId="{B5B872B9-B4FC-441B-93C7-EF465D698DAD}" destId="{5FE06D8D-3D6C-4A7B-B22E-664390EC1132}" srcOrd="1" destOrd="0" presId="urn:microsoft.com/office/officeart/2005/8/layout/bProcess3"/>
    <dgm:cxn modelId="{BCD67987-A85A-410E-9CB0-1679E1BEC4E0}" type="presOf" srcId="{BFA30C79-605E-4648-8CF8-27B8181E1F25}" destId="{ADA4FA35-326E-4AE7-B9FC-10008FADFCB2}" srcOrd="1" destOrd="0" presId="urn:microsoft.com/office/officeart/2005/8/layout/bProcess3"/>
    <dgm:cxn modelId="{5D486804-025E-49BB-949B-1CCD6BDF3E04}" srcId="{7F4034CA-BC52-4B81-96EE-5C0469644DC5}" destId="{8C8257FD-3F84-4410-A1BE-E154529A4E9A}" srcOrd="7" destOrd="0" parTransId="{2B534DFF-9223-4BF1-AAF0-EB6B6955376A}" sibTransId="{D1B1543C-9A68-47F2-B379-05A4BB1AF6A7}"/>
    <dgm:cxn modelId="{DC410E3B-4237-48EC-9C46-D7230C31ECAA}" type="presOf" srcId="{8C8257FD-3F84-4410-A1BE-E154529A4E9A}" destId="{76F0802A-6084-4416-A347-B951AD9A55CF}" srcOrd="0" destOrd="0" presId="urn:microsoft.com/office/officeart/2005/8/layout/bProcess3"/>
    <dgm:cxn modelId="{2EEB3872-6511-4ECA-B3B4-245A008D2889}" type="presOf" srcId="{34CEDE09-C64C-47F0-A630-C76A6AD7FEE8}" destId="{DAB04382-752A-4340-9200-03719A19937B}" srcOrd="1" destOrd="0" presId="urn:microsoft.com/office/officeart/2005/8/layout/bProcess3"/>
    <dgm:cxn modelId="{ED71146C-914F-4B9A-84ED-E079294050F2}" srcId="{7F4034CA-BC52-4B81-96EE-5C0469644DC5}" destId="{7C15586D-8A4E-410B-8809-83DA547E8D61}" srcOrd="0" destOrd="0" parTransId="{1B21AB4F-1DB8-471F-AC77-EE8F5652620A}" sibTransId="{34CEDE09-C64C-47F0-A630-C76A6AD7FEE8}"/>
    <dgm:cxn modelId="{93B0D11C-55FB-459C-8203-E3E3EE2190E8}" type="presOf" srcId="{80A9DEE0-78EC-47D6-B5E5-18EDA4ADE3AC}" destId="{3B28C9A6-76FF-4E4D-A48B-ECEA3F99A11A}" srcOrd="0" destOrd="0" presId="urn:microsoft.com/office/officeart/2005/8/layout/bProcess3"/>
    <dgm:cxn modelId="{B149CB25-9DA0-4198-9AB2-F1B11B7BBD05}" type="presOf" srcId="{75A1D0D9-295C-498A-AAC7-E6B70A6E47F8}" destId="{E045898C-E3BE-4D84-B808-F092CC646A8E}" srcOrd="0" destOrd="0" presId="urn:microsoft.com/office/officeart/2005/8/layout/bProcess3"/>
    <dgm:cxn modelId="{A22F66C3-EDE6-4CF4-8630-28F7CD024E46}" type="presOf" srcId="{6AA20D4F-9AFE-44B5-A76D-9A31E0295DB2}" destId="{35081BE9-BCB7-45CF-A89C-2D4CB1712760}" srcOrd="0" destOrd="0" presId="urn:microsoft.com/office/officeart/2005/8/layout/bProcess3"/>
    <dgm:cxn modelId="{3021C1C0-0CAA-4594-87E6-C9E6F85F7366}" srcId="{7F4034CA-BC52-4B81-96EE-5C0469644DC5}" destId="{AD670518-5650-4E17-90C8-8D14A1BC577F}" srcOrd="8" destOrd="0" parTransId="{819B2DA1-EE16-41DC-965F-F670DC7F8729}" sibTransId="{F993915B-7375-436D-892C-AE768E5D6728}"/>
    <dgm:cxn modelId="{3311A4BD-2107-4684-8526-6394FCE0DD36}" srcId="{7F4034CA-BC52-4B81-96EE-5C0469644DC5}" destId="{80A9DEE0-78EC-47D6-B5E5-18EDA4ADE3AC}" srcOrd="3" destOrd="0" parTransId="{C5A639FE-8B90-4FBD-863C-8B68FE9F8E3B}" sibTransId="{5B4C7C25-2E13-408B-B9F8-2FA8DCABAF9C}"/>
    <dgm:cxn modelId="{919FECC5-1DAB-4E84-B90B-D27F85A11776}" type="presOf" srcId="{0756AF91-AC7E-42A6-8469-00E12549FC75}" destId="{EBC8FF60-9923-4CEB-AB6A-E87AA85755AD}" srcOrd="0" destOrd="0" presId="urn:microsoft.com/office/officeart/2005/8/layout/bProcess3"/>
    <dgm:cxn modelId="{B25F4B3E-8A60-4535-8018-F47F282AEDE6}" type="presOf" srcId="{0545DB40-09BB-4258-B68E-F2A32C12C4D8}" destId="{7F11E9F2-A208-40EC-B09A-28E0986464A2}" srcOrd="1" destOrd="0" presId="urn:microsoft.com/office/officeart/2005/8/layout/bProcess3"/>
    <dgm:cxn modelId="{93C4A854-4C3F-4382-AF22-92C29624CD94}" type="presOf" srcId="{D1B1543C-9A68-47F2-B379-05A4BB1AF6A7}" destId="{E19D505F-24CF-49BC-862E-D802668EE9E3}" srcOrd="1" destOrd="0" presId="urn:microsoft.com/office/officeart/2005/8/layout/bProcess3"/>
    <dgm:cxn modelId="{FAB553E0-DD7C-46BC-B40E-3FD6B79B1001}" type="presOf" srcId="{0545DB40-09BB-4258-B68E-F2A32C12C4D8}" destId="{66730A5C-8CF3-4E4D-8360-2B61B3975E68}" srcOrd="0" destOrd="0" presId="urn:microsoft.com/office/officeart/2005/8/layout/bProcess3"/>
    <dgm:cxn modelId="{D32716E0-B5E2-4CC0-950E-2F2FB0F8B9C6}" srcId="{7F4034CA-BC52-4B81-96EE-5C0469644DC5}" destId="{FAC7E757-EFC3-4FE7-8282-6C86BD7CD909}" srcOrd="2" destOrd="0" parTransId="{BE7CECF1-248B-4240-9C84-BBEEEEB15240}" sibTransId="{BFA30C79-605E-4648-8CF8-27B8181E1F25}"/>
    <dgm:cxn modelId="{602C59B7-90D8-4170-9AB7-E905C36EC49F}" type="presOf" srcId="{AD670518-5650-4E17-90C8-8D14A1BC577F}" destId="{56C5A0C4-3242-4A85-80DA-57A561D95D25}" srcOrd="0" destOrd="0" presId="urn:microsoft.com/office/officeart/2005/8/layout/bProcess3"/>
    <dgm:cxn modelId="{272F137F-B587-4869-9624-81BE3E591B95}" type="presOf" srcId="{BFA30C79-605E-4648-8CF8-27B8181E1F25}" destId="{03CA2782-0C65-428D-B202-32D1AC1C2D44}" srcOrd="0" destOrd="0" presId="urn:microsoft.com/office/officeart/2005/8/layout/bProcess3"/>
    <dgm:cxn modelId="{268B6D3D-1406-4961-9F56-D62EB4E1B977}" type="presOf" srcId="{7F4034CA-BC52-4B81-96EE-5C0469644DC5}" destId="{653E1026-0126-44A0-A8CB-138C0FCB3392}" srcOrd="0" destOrd="0" presId="urn:microsoft.com/office/officeart/2005/8/layout/bProcess3"/>
    <dgm:cxn modelId="{2FD49F52-8862-4956-B083-3FF4C9715191}" srcId="{7F4034CA-BC52-4B81-96EE-5C0469644DC5}" destId="{FA0E0379-9C5B-44F4-B320-759CA09D3D82}" srcOrd="6" destOrd="0" parTransId="{1B65679F-BD24-4970-A3B1-AF2763C4006D}" sibTransId="{0545DB40-09BB-4258-B68E-F2A32C12C4D8}"/>
    <dgm:cxn modelId="{06A886CB-D7B2-41C6-8A76-9AFD1DE26450}" type="presOf" srcId="{7C15586D-8A4E-410B-8809-83DA547E8D61}" destId="{CE3B2A72-00A1-4118-86FB-27E02A690968}" srcOrd="0" destOrd="0" presId="urn:microsoft.com/office/officeart/2005/8/layout/bProcess3"/>
    <dgm:cxn modelId="{316B9641-B574-4EDA-84D3-B064819AF787}" type="presOf" srcId="{FAC7E757-EFC3-4FE7-8282-6C86BD7CD909}" destId="{5FE228F4-867C-48B6-9BA8-9E7854FEE7D7}" srcOrd="0" destOrd="0" presId="urn:microsoft.com/office/officeart/2005/8/layout/bProcess3"/>
    <dgm:cxn modelId="{8ED08C81-56A1-4D3E-91BD-430FC9582DC3}" type="presOf" srcId="{D1B1543C-9A68-47F2-B379-05A4BB1AF6A7}" destId="{944F8DF9-9427-46A9-8E76-1FDCA005D965}" srcOrd="0" destOrd="0" presId="urn:microsoft.com/office/officeart/2005/8/layout/bProcess3"/>
    <dgm:cxn modelId="{F8967C0B-A986-4FF6-AB3E-2934AF081EB1}" type="presOf" srcId="{400E1124-4255-412A-A607-269D2A6F03B5}" destId="{B0FBF99C-8D54-4297-9528-52C40A418CBA}" srcOrd="1" destOrd="0" presId="urn:microsoft.com/office/officeart/2005/8/layout/bProcess3"/>
    <dgm:cxn modelId="{EC7669DD-C55D-4CF8-BE2C-BE1094C5E7AF}" type="presOf" srcId="{5B4C7C25-2E13-408B-B9F8-2FA8DCABAF9C}" destId="{F98E3F7E-FE3C-4E60-B1B4-AC8E3085FC95}" srcOrd="0" destOrd="0" presId="urn:microsoft.com/office/officeart/2005/8/layout/bProcess3"/>
    <dgm:cxn modelId="{B3F68378-C2B4-4C80-8FBC-C520ACA3327B}" type="presOf" srcId="{5B4C7C25-2E13-408B-B9F8-2FA8DCABAF9C}" destId="{35D7A548-0EBC-4B09-B709-6B6C16042989}" srcOrd="1" destOrd="0" presId="urn:microsoft.com/office/officeart/2005/8/layout/bProcess3"/>
    <dgm:cxn modelId="{7C3F8A66-ACA8-42A2-8BF1-B24DB4E11AE6}" type="presOf" srcId="{B5B872B9-B4FC-441B-93C7-EF465D698DAD}" destId="{FD419B98-2EB5-4C0B-955B-809BCA74A81F}" srcOrd="0" destOrd="0" presId="urn:microsoft.com/office/officeart/2005/8/layout/bProcess3"/>
    <dgm:cxn modelId="{35FD4135-C4AA-4AF8-B896-4432CAB83096}" srcId="{7F4034CA-BC52-4B81-96EE-5C0469644DC5}" destId="{75A1D0D9-295C-498A-AAC7-E6B70A6E47F8}" srcOrd="4" destOrd="0" parTransId="{65B57B79-CBEF-4D3C-80D6-BB21D6FE6D9E}" sibTransId="{B5B872B9-B4FC-441B-93C7-EF465D698DAD}"/>
    <dgm:cxn modelId="{13C28CBD-B9C3-4FD6-9DA6-F80E2E2F1165}" srcId="{7F4034CA-BC52-4B81-96EE-5C0469644DC5}" destId="{0756AF91-AC7E-42A6-8469-00E12549FC75}" srcOrd="5" destOrd="0" parTransId="{C3551543-62A9-4546-B7A3-BE9B4C37759B}" sibTransId="{400E1124-4255-412A-A607-269D2A6F03B5}"/>
    <dgm:cxn modelId="{BAA7DB1C-2BC7-4740-891A-BF50C08BE36E}" type="presOf" srcId="{FA0E0379-9C5B-44F4-B320-759CA09D3D82}" destId="{A06E2C01-D590-4459-A65D-C77C23C7492F}" srcOrd="0" destOrd="0" presId="urn:microsoft.com/office/officeart/2005/8/layout/bProcess3"/>
    <dgm:cxn modelId="{5BEEBB29-C5B6-498F-AFA1-6993035D4BC6}" type="presOf" srcId="{34CEDE09-C64C-47F0-A630-C76A6AD7FEE8}" destId="{8D342726-5416-4770-9707-27C3056414EE}" srcOrd="0" destOrd="0" presId="urn:microsoft.com/office/officeart/2005/8/layout/bProcess3"/>
    <dgm:cxn modelId="{D41EB288-C32F-4C39-B628-277F934C19F4}" srcId="{7F4034CA-BC52-4B81-96EE-5C0469644DC5}" destId="{069E2F48-C6FF-474C-B398-6B481413DA18}" srcOrd="1" destOrd="0" parTransId="{70588AE9-624A-40F1-BB5A-B6ABED454613}" sibTransId="{6AA20D4F-9AFE-44B5-A76D-9A31E0295DB2}"/>
    <dgm:cxn modelId="{6DC3C496-7927-4A06-9F5B-65178CC9FF69}" type="presOf" srcId="{400E1124-4255-412A-A607-269D2A6F03B5}" destId="{4C2B9DEB-1895-4B28-A129-E9CE7A786B36}" srcOrd="0" destOrd="0" presId="urn:microsoft.com/office/officeart/2005/8/layout/bProcess3"/>
    <dgm:cxn modelId="{980D88B9-F1D0-4897-A797-0AA06FE548B9}" type="presOf" srcId="{069E2F48-C6FF-474C-B398-6B481413DA18}" destId="{A3A55481-0CFE-4C44-861B-9C9C3DB16F77}" srcOrd="0" destOrd="0" presId="urn:microsoft.com/office/officeart/2005/8/layout/bProcess3"/>
    <dgm:cxn modelId="{A12D55FB-65AA-4B47-AFA2-E88E8E5A5646}" type="presParOf" srcId="{653E1026-0126-44A0-A8CB-138C0FCB3392}" destId="{CE3B2A72-00A1-4118-86FB-27E02A690968}" srcOrd="0" destOrd="0" presId="urn:microsoft.com/office/officeart/2005/8/layout/bProcess3"/>
    <dgm:cxn modelId="{2E3DA431-8640-4DB2-93CF-7FD3B4877F76}" type="presParOf" srcId="{653E1026-0126-44A0-A8CB-138C0FCB3392}" destId="{8D342726-5416-4770-9707-27C3056414EE}" srcOrd="1" destOrd="0" presId="urn:microsoft.com/office/officeart/2005/8/layout/bProcess3"/>
    <dgm:cxn modelId="{CD6C5101-904C-45DA-B8A1-92DA20B81167}" type="presParOf" srcId="{8D342726-5416-4770-9707-27C3056414EE}" destId="{DAB04382-752A-4340-9200-03719A19937B}" srcOrd="0" destOrd="0" presId="urn:microsoft.com/office/officeart/2005/8/layout/bProcess3"/>
    <dgm:cxn modelId="{54F1D916-2304-4015-9A17-812C8FF7FBE6}" type="presParOf" srcId="{653E1026-0126-44A0-A8CB-138C0FCB3392}" destId="{A3A55481-0CFE-4C44-861B-9C9C3DB16F77}" srcOrd="2" destOrd="0" presId="urn:microsoft.com/office/officeart/2005/8/layout/bProcess3"/>
    <dgm:cxn modelId="{2E5F43DD-02C9-4C4C-B954-EA424EE8000F}" type="presParOf" srcId="{653E1026-0126-44A0-A8CB-138C0FCB3392}" destId="{35081BE9-BCB7-45CF-A89C-2D4CB1712760}" srcOrd="3" destOrd="0" presId="urn:microsoft.com/office/officeart/2005/8/layout/bProcess3"/>
    <dgm:cxn modelId="{BC653474-4EE5-48A0-9405-5D2AB9C4ED14}" type="presParOf" srcId="{35081BE9-BCB7-45CF-A89C-2D4CB1712760}" destId="{43CB0597-169C-40CE-888A-2FF6C641A11B}" srcOrd="0" destOrd="0" presId="urn:microsoft.com/office/officeart/2005/8/layout/bProcess3"/>
    <dgm:cxn modelId="{72BE96B2-1769-450E-A2F2-CA041E1FA021}" type="presParOf" srcId="{653E1026-0126-44A0-A8CB-138C0FCB3392}" destId="{5FE228F4-867C-48B6-9BA8-9E7854FEE7D7}" srcOrd="4" destOrd="0" presId="urn:microsoft.com/office/officeart/2005/8/layout/bProcess3"/>
    <dgm:cxn modelId="{B35C3AD4-4952-43B3-BED7-8BCA497B69D0}" type="presParOf" srcId="{653E1026-0126-44A0-A8CB-138C0FCB3392}" destId="{03CA2782-0C65-428D-B202-32D1AC1C2D44}" srcOrd="5" destOrd="0" presId="urn:microsoft.com/office/officeart/2005/8/layout/bProcess3"/>
    <dgm:cxn modelId="{CDEFE66C-D571-4CEE-8CFD-BA8399D8ACF8}" type="presParOf" srcId="{03CA2782-0C65-428D-B202-32D1AC1C2D44}" destId="{ADA4FA35-326E-4AE7-B9FC-10008FADFCB2}" srcOrd="0" destOrd="0" presId="urn:microsoft.com/office/officeart/2005/8/layout/bProcess3"/>
    <dgm:cxn modelId="{B910A34F-2E69-4752-BD64-F23C105C5539}" type="presParOf" srcId="{653E1026-0126-44A0-A8CB-138C0FCB3392}" destId="{3B28C9A6-76FF-4E4D-A48B-ECEA3F99A11A}" srcOrd="6" destOrd="0" presId="urn:microsoft.com/office/officeart/2005/8/layout/bProcess3"/>
    <dgm:cxn modelId="{DE2BAC15-52F6-44B5-B87E-BA359F9A27AC}" type="presParOf" srcId="{653E1026-0126-44A0-A8CB-138C0FCB3392}" destId="{F98E3F7E-FE3C-4E60-B1B4-AC8E3085FC95}" srcOrd="7" destOrd="0" presId="urn:microsoft.com/office/officeart/2005/8/layout/bProcess3"/>
    <dgm:cxn modelId="{6559CD66-098F-4933-8588-038703D05086}" type="presParOf" srcId="{F98E3F7E-FE3C-4E60-B1B4-AC8E3085FC95}" destId="{35D7A548-0EBC-4B09-B709-6B6C16042989}" srcOrd="0" destOrd="0" presId="urn:microsoft.com/office/officeart/2005/8/layout/bProcess3"/>
    <dgm:cxn modelId="{D8E93258-9C6B-404D-974C-3CC7B4333F21}" type="presParOf" srcId="{653E1026-0126-44A0-A8CB-138C0FCB3392}" destId="{E045898C-E3BE-4D84-B808-F092CC646A8E}" srcOrd="8" destOrd="0" presId="urn:microsoft.com/office/officeart/2005/8/layout/bProcess3"/>
    <dgm:cxn modelId="{D9236C69-00C9-4B7B-AFF7-51171C1BA50F}" type="presParOf" srcId="{653E1026-0126-44A0-A8CB-138C0FCB3392}" destId="{FD419B98-2EB5-4C0B-955B-809BCA74A81F}" srcOrd="9" destOrd="0" presId="urn:microsoft.com/office/officeart/2005/8/layout/bProcess3"/>
    <dgm:cxn modelId="{ADAA7BF9-6C18-4AC6-A3AE-96D1F1ED30AC}" type="presParOf" srcId="{FD419B98-2EB5-4C0B-955B-809BCA74A81F}" destId="{5FE06D8D-3D6C-4A7B-B22E-664390EC1132}" srcOrd="0" destOrd="0" presId="urn:microsoft.com/office/officeart/2005/8/layout/bProcess3"/>
    <dgm:cxn modelId="{32BE86A0-0C9D-434A-AE8F-9F4979915AEC}" type="presParOf" srcId="{653E1026-0126-44A0-A8CB-138C0FCB3392}" destId="{EBC8FF60-9923-4CEB-AB6A-E87AA85755AD}" srcOrd="10" destOrd="0" presId="urn:microsoft.com/office/officeart/2005/8/layout/bProcess3"/>
    <dgm:cxn modelId="{D370F813-9BE3-4B67-8E22-CC1CDCA15CDC}" type="presParOf" srcId="{653E1026-0126-44A0-A8CB-138C0FCB3392}" destId="{4C2B9DEB-1895-4B28-A129-E9CE7A786B36}" srcOrd="11" destOrd="0" presId="urn:microsoft.com/office/officeart/2005/8/layout/bProcess3"/>
    <dgm:cxn modelId="{98C4646C-01D5-46A5-9119-FF5A0115E203}" type="presParOf" srcId="{4C2B9DEB-1895-4B28-A129-E9CE7A786B36}" destId="{B0FBF99C-8D54-4297-9528-52C40A418CBA}" srcOrd="0" destOrd="0" presId="urn:microsoft.com/office/officeart/2005/8/layout/bProcess3"/>
    <dgm:cxn modelId="{E40E0033-C760-48AF-A287-2C7C4E1A4583}" type="presParOf" srcId="{653E1026-0126-44A0-A8CB-138C0FCB3392}" destId="{A06E2C01-D590-4459-A65D-C77C23C7492F}" srcOrd="12" destOrd="0" presId="urn:microsoft.com/office/officeart/2005/8/layout/bProcess3"/>
    <dgm:cxn modelId="{56077BA6-2292-469C-A695-A759C906E415}" type="presParOf" srcId="{653E1026-0126-44A0-A8CB-138C0FCB3392}" destId="{66730A5C-8CF3-4E4D-8360-2B61B3975E68}" srcOrd="13" destOrd="0" presId="urn:microsoft.com/office/officeart/2005/8/layout/bProcess3"/>
    <dgm:cxn modelId="{269F81EF-5BDE-4F29-B26B-5038A613C63A}" type="presParOf" srcId="{66730A5C-8CF3-4E4D-8360-2B61B3975E68}" destId="{7F11E9F2-A208-40EC-B09A-28E0986464A2}" srcOrd="0" destOrd="0" presId="urn:microsoft.com/office/officeart/2005/8/layout/bProcess3"/>
    <dgm:cxn modelId="{8D0BC641-2E0E-42A6-9E93-CE9131F3A29C}" type="presParOf" srcId="{653E1026-0126-44A0-A8CB-138C0FCB3392}" destId="{76F0802A-6084-4416-A347-B951AD9A55CF}" srcOrd="14" destOrd="0" presId="urn:microsoft.com/office/officeart/2005/8/layout/bProcess3"/>
    <dgm:cxn modelId="{1611BDD9-AEE9-4096-BC51-55AD02060B64}" type="presParOf" srcId="{653E1026-0126-44A0-A8CB-138C0FCB3392}" destId="{944F8DF9-9427-46A9-8E76-1FDCA005D965}" srcOrd="15" destOrd="0" presId="urn:microsoft.com/office/officeart/2005/8/layout/bProcess3"/>
    <dgm:cxn modelId="{A2AAB2B0-EE9C-48A0-B4EF-2917C47F6733}" type="presParOf" srcId="{944F8DF9-9427-46A9-8E76-1FDCA005D965}" destId="{E19D505F-24CF-49BC-862E-D802668EE9E3}" srcOrd="0" destOrd="0" presId="urn:microsoft.com/office/officeart/2005/8/layout/bProcess3"/>
    <dgm:cxn modelId="{0CA98B25-6828-4C63-B25C-EBCEAB4600AE}" type="presParOf" srcId="{653E1026-0126-44A0-A8CB-138C0FCB3392}" destId="{56C5A0C4-3242-4A85-80DA-57A561D95D25}" srcOrd="16"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7C5E08C-100D-4523-853C-5075066212F0}" type="doc">
      <dgm:prSet loTypeId="urn:microsoft.com/office/officeart/2005/8/layout/bProcess3" loCatId="process" qsTypeId="urn:microsoft.com/office/officeart/2005/8/quickstyle/simple1" qsCatId="simple" csTypeId="urn:microsoft.com/office/officeart/2005/8/colors/accent5_3" csCatId="accent5" phldr="1"/>
      <dgm:spPr/>
      <dgm:t>
        <a:bodyPr/>
        <a:lstStyle/>
        <a:p>
          <a:endParaRPr lang="en-US"/>
        </a:p>
      </dgm:t>
    </dgm:pt>
    <dgm:pt modelId="{8CFD882A-CACC-4181-A6DE-097058C1D108}">
      <dgm:prSet phldr="0" custT="1"/>
      <dgm:spPr/>
      <dgm:t>
        <a:bodyPr/>
        <a:lstStyle/>
        <a:p>
          <a:pPr algn="l" rtl="0"/>
          <a:r>
            <a:rPr lang="en-US" sz="2400" dirty="0"/>
            <a:t>Dev &amp; Test</a:t>
          </a:r>
        </a:p>
      </dgm:t>
    </dgm:pt>
    <dgm:pt modelId="{36CF09D3-B3A4-4146-AC69-23C1AC6F8904}" type="parTrans" cxnId="{14AA5026-695F-4F47-8148-8D1123D9A09B}">
      <dgm:prSet/>
      <dgm:spPr/>
      <dgm:t>
        <a:bodyPr/>
        <a:lstStyle/>
        <a:p>
          <a:endParaRPr lang="en-US" sz="2000"/>
        </a:p>
      </dgm:t>
    </dgm:pt>
    <dgm:pt modelId="{95146ED2-A1E4-4358-8BF7-9AD91B951B06}" type="sibTrans" cxnId="{14AA5026-695F-4F47-8148-8D1123D9A09B}">
      <dgm:prSet custT="1"/>
      <dgm:spPr/>
      <dgm:t>
        <a:bodyPr/>
        <a:lstStyle/>
        <a:p>
          <a:endParaRPr lang="en-US" sz="600"/>
        </a:p>
      </dgm:t>
    </dgm:pt>
    <dgm:pt modelId="{1FEA9C36-56FA-40AB-A74E-106DA2C72CAF}">
      <dgm:prSet phldr="0" custT="1"/>
      <dgm:spPr/>
      <dgm:t>
        <a:bodyPr/>
        <a:lstStyle/>
        <a:p>
          <a:pPr algn="l"/>
          <a:r>
            <a:rPr lang="en-US" sz="2400" dirty="0"/>
            <a:t>Storage  Backup &amp; DR</a:t>
          </a:r>
        </a:p>
      </dgm:t>
    </dgm:pt>
    <dgm:pt modelId="{1946115D-8045-46C8-BD4F-AC950B781A38}" type="parTrans" cxnId="{795CAD3C-588C-4E35-A154-8A83EE3B64A7}">
      <dgm:prSet/>
      <dgm:spPr/>
      <dgm:t>
        <a:bodyPr/>
        <a:lstStyle/>
        <a:p>
          <a:endParaRPr lang="en-US" sz="2000"/>
        </a:p>
      </dgm:t>
    </dgm:pt>
    <dgm:pt modelId="{46351DD4-A643-47A5-B438-8D86B8E21EEB}" type="sibTrans" cxnId="{795CAD3C-588C-4E35-A154-8A83EE3B64A7}">
      <dgm:prSet custT="1"/>
      <dgm:spPr/>
      <dgm:t>
        <a:bodyPr/>
        <a:lstStyle/>
        <a:p>
          <a:endParaRPr lang="en-US" sz="600"/>
        </a:p>
      </dgm:t>
    </dgm:pt>
    <dgm:pt modelId="{FFC0613B-07B7-4BAE-A732-080B44D64132}">
      <dgm:prSet phldr="0" custT="1"/>
      <dgm:spPr/>
      <dgm:t>
        <a:bodyPr/>
        <a:lstStyle/>
        <a:p>
          <a:pPr algn="l"/>
          <a:r>
            <a:rPr lang="en-US" sz="2400" dirty="0"/>
            <a:t>New Apps/Mobile</a:t>
          </a:r>
        </a:p>
      </dgm:t>
    </dgm:pt>
    <dgm:pt modelId="{5E17A7B9-52D5-4EE9-B889-BA716EFD9853}" type="parTrans" cxnId="{476AF385-3AB2-4BC7-8330-342F7B4A264F}">
      <dgm:prSet/>
      <dgm:spPr/>
      <dgm:t>
        <a:bodyPr/>
        <a:lstStyle/>
        <a:p>
          <a:endParaRPr lang="en-US" sz="2000"/>
        </a:p>
      </dgm:t>
    </dgm:pt>
    <dgm:pt modelId="{ECA0D7CF-0DEC-43A5-AA3D-2A13FD6AEF6A}" type="sibTrans" cxnId="{476AF385-3AB2-4BC7-8330-342F7B4A264F}">
      <dgm:prSet custT="1"/>
      <dgm:spPr/>
      <dgm:t>
        <a:bodyPr/>
        <a:lstStyle/>
        <a:p>
          <a:endParaRPr lang="en-US" sz="600"/>
        </a:p>
      </dgm:t>
    </dgm:pt>
    <dgm:pt modelId="{9251D13E-E2E8-467A-82A0-15906D8C3F25}">
      <dgm:prSet phldr="0" custT="1"/>
      <dgm:spPr/>
      <dgm:t>
        <a:bodyPr/>
        <a:lstStyle/>
        <a:p>
          <a:pPr algn="l"/>
          <a:r>
            <a:rPr lang="en-US" sz="2400" dirty="0"/>
            <a:t>Business Process or Line of Business App</a:t>
          </a:r>
        </a:p>
      </dgm:t>
    </dgm:pt>
    <dgm:pt modelId="{1909EAB3-8D27-41D5-B77B-B999C82FC1BF}" type="parTrans" cxnId="{D7931DD6-3C95-4C8F-8121-F6BA9E51DF09}">
      <dgm:prSet/>
      <dgm:spPr/>
      <dgm:t>
        <a:bodyPr/>
        <a:lstStyle/>
        <a:p>
          <a:endParaRPr lang="en-US" sz="2000"/>
        </a:p>
      </dgm:t>
    </dgm:pt>
    <dgm:pt modelId="{DD961634-DF59-47CC-A4DF-1615C9F2AA00}" type="sibTrans" cxnId="{D7931DD6-3C95-4C8F-8121-F6BA9E51DF09}">
      <dgm:prSet custT="1"/>
      <dgm:spPr/>
      <dgm:t>
        <a:bodyPr/>
        <a:lstStyle/>
        <a:p>
          <a:endParaRPr lang="en-US" sz="600"/>
        </a:p>
      </dgm:t>
    </dgm:pt>
    <dgm:pt modelId="{0C293EFD-78FC-4A7C-9E80-1895FEB5255A}">
      <dgm:prSet phldr="0" custT="1"/>
      <dgm:spPr/>
      <dgm:t>
        <a:bodyPr/>
        <a:lstStyle/>
        <a:p>
          <a:pPr algn="l"/>
          <a:r>
            <a:rPr lang="en-US" sz="2400" dirty="0"/>
            <a:t>ERP, CMS</a:t>
          </a:r>
        </a:p>
      </dgm:t>
    </dgm:pt>
    <dgm:pt modelId="{2F0ECA26-E351-4962-9850-49B8635A2C53}" type="parTrans" cxnId="{29056275-7DBD-4FBC-8B98-3C554D146CFB}">
      <dgm:prSet/>
      <dgm:spPr/>
      <dgm:t>
        <a:bodyPr/>
        <a:lstStyle/>
        <a:p>
          <a:endParaRPr lang="en-US" sz="2000"/>
        </a:p>
      </dgm:t>
    </dgm:pt>
    <dgm:pt modelId="{FADC14FE-7EE7-48F1-91CA-4D690E378AE0}" type="sibTrans" cxnId="{29056275-7DBD-4FBC-8B98-3C554D146CFB}">
      <dgm:prSet custT="1"/>
      <dgm:spPr/>
      <dgm:t>
        <a:bodyPr/>
        <a:lstStyle/>
        <a:p>
          <a:endParaRPr lang="en-US" sz="600"/>
        </a:p>
      </dgm:t>
    </dgm:pt>
    <dgm:pt modelId="{041E813E-F33D-401F-A864-71DA57C86683}">
      <dgm:prSet phldr="0" custT="1"/>
      <dgm:spPr/>
      <dgm:t>
        <a:bodyPr/>
        <a:lstStyle/>
        <a:p>
          <a:pPr algn="l"/>
          <a:r>
            <a:rPr lang="en-US" sz="2400" dirty="0"/>
            <a:t>Analytics</a:t>
          </a:r>
        </a:p>
      </dgm:t>
    </dgm:pt>
    <dgm:pt modelId="{CFC0E474-AFCD-4F6A-B4BE-CBDCE62456B3}" type="parTrans" cxnId="{8524C95E-88A1-42D3-9D47-4A9D6CA874E2}">
      <dgm:prSet/>
      <dgm:spPr/>
      <dgm:t>
        <a:bodyPr/>
        <a:lstStyle/>
        <a:p>
          <a:endParaRPr lang="en-US" sz="2000"/>
        </a:p>
      </dgm:t>
    </dgm:pt>
    <dgm:pt modelId="{DB297DCA-75C9-4319-A121-08211AA71041}" type="sibTrans" cxnId="{8524C95E-88A1-42D3-9D47-4A9D6CA874E2}">
      <dgm:prSet custT="1"/>
      <dgm:spPr/>
      <dgm:t>
        <a:bodyPr/>
        <a:lstStyle/>
        <a:p>
          <a:endParaRPr lang="en-US" sz="600"/>
        </a:p>
      </dgm:t>
    </dgm:pt>
    <dgm:pt modelId="{B088A01B-066A-464E-923D-A945BB663AC4}">
      <dgm:prSet phldr="0" custT="1"/>
      <dgm:spPr/>
      <dgm:t>
        <a:bodyPr/>
        <a:lstStyle/>
        <a:p>
          <a:pPr algn="l"/>
          <a:r>
            <a:rPr lang="en-US" sz="2400" dirty="0"/>
            <a:t>DC Migration</a:t>
          </a:r>
        </a:p>
      </dgm:t>
    </dgm:pt>
    <dgm:pt modelId="{83325AA4-7CAD-4925-842C-AFA84959D07F}" type="parTrans" cxnId="{46C8B235-E5DA-424B-8CD6-20E908ECCBCE}">
      <dgm:prSet/>
      <dgm:spPr/>
      <dgm:t>
        <a:bodyPr/>
        <a:lstStyle/>
        <a:p>
          <a:endParaRPr lang="en-US" sz="2000"/>
        </a:p>
      </dgm:t>
    </dgm:pt>
    <dgm:pt modelId="{737E8DF9-BC3D-4C4F-9A19-9D214ACA7EF3}" type="sibTrans" cxnId="{46C8B235-E5DA-424B-8CD6-20E908ECCBCE}">
      <dgm:prSet custT="1"/>
      <dgm:spPr/>
      <dgm:t>
        <a:bodyPr/>
        <a:lstStyle/>
        <a:p>
          <a:endParaRPr lang="en-US" sz="600"/>
        </a:p>
      </dgm:t>
    </dgm:pt>
    <dgm:pt modelId="{4E2CB19D-C916-47E9-9E52-508B17B0F419}">
      <dgm:prSet phldr="0" custT="1"/>
      <dgm:spPr/>
      <dgm:t>
        <a:bodyPr/>
        <a:lstStyle/>
        <a:p>
          <a:pPr algn="l"/>
          <a:r>
            <a:rPr lang="en-US" sz="2400" dirty="0"/>
            <a:t>Mission Critical Apps</a:t>
          </a:r>
        </a:p>
      </dgm:t>
    </dgm:pt>
    <dgm:pt modelId="{D59AEE43-CD1B-4614-BBCF-A33CB7032CEF}" type="parTrans" cxnId="{3DF5883A-CE24-49AB-9BE6-226B197079D0}">
      <dgm:prSet/>
      <dgm:spPr/>
      <dgm:t>
        <a:bodyPr/>
        <a:lstStyle/>
        <a:p>
          <a:endParaRPr lang="en-US" sz="2000"/>
        </a:p>
      </dgm:t>
    </dgm:pt>
    <dgm:pt modelId="{CC767C6D-4124-4B99-9CD0-300206676135}" type="sibTrans" cxnId="{3DF5883A-CE24-49AB-9BE6-226B197079D0}">
      <dgm:prSet custT="1"/>
      <dgm:spPr/>
      <dgm:t>
        <a:bodyPr/>
        <a:lstStyle/>
        <a:p>
          <a:endParaRPr lang="en-US" sz="600"/>
        </a:p>
      </dgm:t>
    </dgm:pt>
    <dgm:pt modelId="{2710D8EF-0B16-4295-9C39-1E031589A334}">
      <dgm:prSet phldr="0" custT="1"/>
      <dgm:spPr/>
      <dgm:t>
        <a:bodyPr/>
        <a:lstStyle/>
        <a:p>
          <a:pPr algn="l"/>
          <a:r>
            <a:rPr lang="en-US" sz="2400" dirty="0"/>
            <a:t>Bring your own </a:t>
          </a:r>
          <a:r>
            <a:rPr lang="en-US" sz="2400" dirty="0" err="1" smtClean="0"/>
            <a:t>Encr</a:t>
          </a:r>
          <a:r>
            <a:rPr lang="en-US" sz="2400" dirty="0" smtClean="0"/>
            <a:t>. </a:t>
          </a:r>
          <a:r>
            <a:rPr lang="en-US" sz="2400" dirty="0"/>
            <a:t>for Sensitive Data</a:t>
          </a:r>
        </a:p>
      </dgm:t>
    </dgm:pt>
    <dgm:pt modelId="{D0A5742F-957F-449F-8547-DE6B797268A8}" type="parTrans" cxnId="{FFBEE502-D30D-46FC-AD2F-18D80A218498}">
      <dgm:prSet/>
      <dgm:spPr/>
      <dgm:t>
        <a:bodyPr/>
        <a:lstStyle/>
        <a:p>
          <a:endParaRPr lang="en-US" sz="2000"/>
        </a:p>
      </dgm:t>
    </dgm:pt>
    <dgm:pt modelId="{0106B150-6DBF-4D90-9DAE-0CCCE352AF28}" type="sibTrans" cxnId="{FFBEE502-D30D-46FC-AD2F-18D80A218498}">
      <dgm:prSet/>
      <dgm:spPr/>
      <dgm:t>
        <a:bodyPr/>
        <a:lstStyle/>
        <a:p>
          <a:endParaRPr lang="en-US" sz="2000"/>
        </a:p>
      </dgm:t>
    </dgm:pt>
    <dgm:pt modelId="{967F2938-FBF2-4ED7-816D-41C9A2E95D73}" type="pres">
      <dgm:prSet presAssocID="{F7C5E08C-100D-4523-853C-5075066212F0}" presName="Name0" presStyleCnt="0">
        <dgm:presLayoutVars>
          <dgm:dir/>
          <dgm:resizeHandles val="exact"/>
        </dgm:presLayoutVars>
      </dgm:prSet>
      <dgm:spPr/>
      <dgm:t>
        <a:bodyPr/>
        <a:lstStyle/>
        <a:p>
          <a:endParaRPr lang="en-US"/>
        </a:p>
      </dgm:t>
    </dgm:pt>
    <dgm:pt modelId="{708813FC-B008-4EC6-B430-3AB545693395}" type="pres">
      <dgm:prSet presAssocID="{8CFD882A-CACC-4181-A6DE-097058C1D108}" presName="node" presStyleLbl="node1" presStyleIdx="0" presStyleCnt="9">
        <dgm:presLayoutVars>
          <dgm:bulletEnabled val="1"/>
        </dgm:presLayoutVars>
      </dgm:prSet>
      <dgm:spPr/>
      <dgm:t>
        <a:bodyPr/>
        <a:lstStyle/>
        <a:p>
          <a:endParaRPr lang="en-US"/>
        </a:p>
      </dgm:t>
    </dgm:pt>
    <dgm:pt modelId="{A23C31D5-344F-41B7-B6C4-5DADB444A712}" type="pres">
      <dgm:prSet presAssocID="{95146ED2-A1E4-4358-8BF7-9AD91B951B06}" presName="sibTrans" presStyleLbl="sibTrans1D1" presStyleIdx="0" presStyleCnt="8"/>
      <dgm:spPr/>
      <dgm:t>
        <a:bodyPr/>
        <a:lstStyle/>
        <a:p>
          <a:endParaRPr lang="en-US"/>
        </a:p>
      </dgm:t>
    </dgm:pt>
    <dgm:pt modelId="{710A032A-DB36-425F-BB8D-B0B4976ABE49}" type="pres">
      <dgm:prSet presAssocID="{95146ED2-A1E4-4358-8BF7-9AD91B951B06}" presName="connectorText" presStyleLbl="sibTrans1D1" presStyleIdx="0" presStyleCnt="8"/>
      <dgm:spPr/>
      <dgm:t>
        <a:bodyPr/>
        <a:lstStyle/>
        <a:p>
          <a:endParaRPr lang="en-US"/>
        </a:p>
      </dgm:t>
    </dgm:pt>
    <dgm:pt modelId="{087EFFD9-B2A8-4874-845F-651DB1117E15}" type="pres">
      <dgm:prSet presAssocID="{1FEA9C36-56FA-40AB-A74E-106DA2C72CAF}" presName="node" presStyleLbl="node1" presStyleIdx="1" presStyleCnt="9">
        <dgm:presLayoutVars>
          <dgm:bulletEnabled val="1"/>
        </dgm:presLayoutVars>
      </dgm:prSet>
      <dgm:spPr/>
      <dgm:t>
        <a:bodyPr/>
        <a:lstStyle/>
        <a:p>
          <a:endParaRPr lang="en-US"/>
        </a:p>
      </dgm:t>
    </dgm:pt>
    <dgm:pt modelId="{7C29084B-458A-434E-9D45-E2305CA50C9B}" type="pres">
      <dgm:prSet presAssocID="{46351DD4-A643-47A5-B438-8D86B8E21EEB}" presName="sibTrans" presStyleLbl="sibTrans1D1" presStyleIdx="1" presStyleCnt="8"/>
      <dgm:spPr/>
      <dgm:t>
        <a:bodyPr/>
        <a:lstStyle/>
        <a:p>
          <a:endParaRPr lang="en-US"/>
        </a:p>
      </dgm:t>
    </dgm:pt>
    <dgm:pt modelId="{29976F7F-DE12-4EC1-9AC5-9B200354749D}" type="pres">
      <dgm:prSet presAssocID="{46351DD4-A643-47A5-B438-8D86B8E21EEB}" presName="connectorText" presStyleLbl="sibTrans1D1" presStyleIdx="1" presStyleCnt="8"/>
      <dgm:spPr/>
      <dgm:t>
        <a:bodyPr/>
        <a:lstStyle/>
        <a:p>
          <a:endParaRPr lang="en-US"/>
        </a:p>
      </dgm:t>
    </dgm:pt>
    <dgm:pt modelId="{0CDA024B-261D-412C-965F-D6A62BE1A93B}" type="pres">
      <dgm:prSet presAssocID="{FFC0613B-07B7-4BAE-A732-080B44D64132}" presName="node" presStyleLbl="node1" presStyleIdx="2" presStyleCnt="9">
        <dgm:presLayoutVars>
          <dgm:bulletEnabled val="1"/>
        </dgm:presLayoutVars>
      </dgm:prSet>
      <dgm:spPr/>
      <dgm:t>
        <a:bodyPr/>
        <a:lstStyle/>
        <a:p>
          <a:endParaRPr lang="en-US"/>
        </a:p>
      </dgm:t>
    </dgm:pt>
    <dgm:pt modelId="{3984D0CA-1064-4A5F-8C3C-1BEE1F7690CD}" type="pres">
      <dgm:prSet presAssocID="{ECA0D7CF-0DEC-43A5-AA3D-2A13FD6AEF6A}" presName="sibTrans" presStyleLbl="sibTrans1D1" presStyleIdx="2" presStyleCnt="8"/>
      <dgm:spPr/>
      <dgm:t>
        <a:bodyPr/>
        <a:lstStyle/>
        <a:p>
          <a:endParaRPr lang="en-US"/>
        </a:p>
      </dgm:t>
    </dgm:pt>
    <dgm:pt modelId="{BDA871A3-38DC-4603-B8C4-9A0BD770C997}" type="pres">
      <dgm:prSet presAssocID="{ECA0D7CF-0DEC-43A5-AA3D-2A13FD6AEF6A}" presName="connectorText" presStyleLbl="sibTrans1D1" presStyleIdx="2" presStyleCnt="8"/>
      <dgm:spPr/>
      <dgm:t>
        <a:bodyPr/>
        <a:lstStyle/>
        <a:p>
          <a:endParaRPr lang="en-US"/>
        </a:p>
      </dgm:t>
    </dgm:pt>
    <dgm:pt modelId="{C39EC1B8-BEB9-43D3-B4CB-22D9838CCCC0}" type="pres">
      <dgm:prSet presAssocID="{9251D13E-E2E8-467A-82A0-15906D8C3F25}" presName="node" presStyleLbl="node1" presStyleIdx="3" presStyleCnt="9">
        <dgm:presLayoutVars>
          <dgm:bulletEnabled val="1"/>
        </dgm:presLayoutVars>
      </dgm:prSet>
      <dgm:spPr/>
      <dgm:t>
        <a:bodyPr/>
        <a:lstStyle/>
        <a:p>
          <a:endParaRPr lang="en-US"/>
        </a:p>
      </dgm:t>
    </dgm:pt>
    <dgm:pt modelId="{DF6F0F7A-5980-41E0-8EB9-5CC8692724AD}" type="pres">
      <dgm:prSet presAssocID="{DD961634-DF59-47CC-A4DF-1615C9F2AA00}" presName="sibTrans" presStyleLbl="sibTrans1D1" presStyleIdx="3" presStyleCnt="8"/>
      <dgm:spPr/>
      <dgm:t>
        <a:bodyPr/>
        <a:lstStyle/>
        <a:p>
          <a:endParaRPr lang="en-US"/>
        </a:p>
      </dgm:t>
    </dgm:pt>
    <dgm:pt modelId="{557954A5-B450-4C5C-BC45-B683EC267EBB}" type="pres">
      <dgm:prSet presAssocID="{DD961634-DF59-47CC-A4DF-1615C9F2AA00}" presName="connectorText" presStyleLbl="sibTrans1D1" presStyleIdx="3" presStyleCnt="8"/>
      <dgm:spPr/>
      <dgm:t>
        <a:bodyPr/>
        <a:lstStyle/>
        <a:p>
          <a:endParaRPr lang="en-US"/>
        </a:p>
      </dgm:t>
    </dgm:pt>
    <dgm:pt modelId="{870EA660-3255-43F9-920F-94687105327C}" type="pres">
      <dgm:prSet presAssocID="{0C293EFD-78FC-4A7C-9E80-1895FEB5255A}" presName="node" presStyleLbl="node1" presStyleIdx="4" presStyleCnt="9">
        <dgm:presLayoutVars>
          <dgm:bulletEnabled val="1"/>
        </dgm:presLayoutVars>
      </dgm:prSet>
      <dgm:spPr/>
      <dgm:t>
        <a:bodyPr/>
        <a:lstStyle/>
        <a:p>
          <a:endParaRPr lang="en-US"/>
        </a:p>
      </dgm:t>
    </dgm:pt>
    <dgm:pt modelId="{1F9F452F-5812-49F0-8AF9-8C4279BFED6C}" type="pres">
      <dgm:prSet presAssocID="{FADC14FE-7EE7-48F1-91CA-4D690E378AE0}" presName="sibTrans" presStyleLbl="sibTrans1D1" presStyleIdx="4" presStyleCnt="8"/>
      <dgm:spPr/>
      <dgm:t>
        <a:bodyPr/>
        <a:lstStyle/>
        <a:p>
          <a:endParaRPr lang="en-US"/>
        </a:p>
      </dgm:t>
    </dgm:pt>
    <dgm:pt modelId="{86386724-452E-48E3-AA1D-0E4836974D47}" type="pres">
      <dgm:prSet presAssocID="{FADC14FE-7EE7-48F1-91CA-4D690E378AE0}" presName="connectorText" presStyleLbl="sibTrans1D1" presStyleIdx="4" presStyleCnt="8"/>
      <dgm:spPr/>
      <dgm:t>
        <a:bodyPr/>
        <a:lstStyle/>
        <a:p>
          <a:endParaRPr lang="en-US"/>
        </a:p>
      </dgm:t>
    </dgm:pt>
    <dgm:pt modelId="{67B14F9B-207D-4B80-85E1-B61163734BDB}" type="pres">
      <dgm:prSet presAssocID="{041E813E-F33D-401F-A864-71DA57C86683}" presName="node" presStyleLbl="node1" presStyleIdx="5" presStyleCnt="9">
        <dgm:presLayoutVars>
          <dgm:bulletEnabled val="1"/>
        </dgm:presLayoutVars>
      </dgm:prSet>
      <dgm:spPr/>
      <dgm:t>
        <a:bodyPr/>
        <a:lstStyle/>
        <a:p>
          <a:endParaRPr lang="en-US"/>
        </a:p>
      </dgm:t>
    </dgm:pt>
    <dgm:pt modelId="{C96DABF6-C583-455B-9D4F-CDDAE08F60CF}" type="pres">
      <dgm:prSet presAssocID="{DB297DCA-75C9-4319-A121-08211AA71041}" presName="sibTrans" presStyleLbl="sibTrans1D1" presStyleIdx="5" presStyleCnt="8"/>
      <dgm:spPr/>
      <dgm:t>
        <a:bodyPr/>
        <a:lstStyle/>
        <a:p>
          <a:endParaRPr lang="en-US"/>
        </a:p>
      </dgm:t>
    </dgm:pt>
    <dgm:pt modelId="{88024F8A-1EB6-4FD2-B99B-6C250DAC62DD}" type="pres">
      <dgm:prSet presAssocID="{DB297DCA-75C9-4319-A121-08211AA71041}" presName="connectorText" presStyleLbl="sibTrans1D1" presStyleIdx="5" presStyleCnt="8"/>
      <dgm:spPr/>
      <dgm:t>
        <a:bodyPr/>
        <a:lstStyle/>
        <a:p>
          <a:endParaRPr lang="en-US"/>
        </a:p>
      </dgm:t>
    </dgm:pt>
    <dgm:pt modelId="{E0C7862B-345B-4E1F-9767-B0D0DCE01526}" type="pres">
      <dgm:prSet presAssocID="{B088A01B-066A-464E-923D-A945BB663AC4}" presName="node" presStyleLbl="node1" presStyleIdx="6" presStyleCnt="9">
        <dgm:presLayoutVars>
          <dgm:bulletEnabled val="1"/>
        </dgm:presLayoutVars>
      </dgm:prSet>
      <dgm:spPr/>
      <dgm:t>
        <a:bodyPr/>
        <a:lstStyle/>
        <a:p>
          <a:endParaRPr lang="en-US"/>
        </a:p>
      </dgm:t>
    </dgm:pt>
    <dgm:pt modelId="{650AEA56-76B8-44F9-A57D-5215A389661B}" type="pres">
      <dgm:prSet presAssocID="{737E8DF9-BC3D-4C4F-9A19-9D214ACA7EF3}" presName="sibTrans" presStyleLbl="sibTrans1D1" presStyleIdx="6" presStyleCnt="8"/>
      <dgm:spPr/>
      <dgm:t>
        <a:bodyPr/>
        <a:lstStyle/>
        <a:p>
          <a:endParaRPr lang="en-US"/>
        </a:p>
      </dgm:t>
    </dgm:pt>
    <dgm:pt modelId="{16ED2E2F-2362-49AC-B347-FC1AA36E3198}" type="pres">
      <dgm:prSet presAssocID="{737E8DF9-BC3D-4C4F-9A19-9D214ACA7EF3}" presName="connectorText" presStyleLbl="sibTrans1D1" presStyleIdx="6" presStyleCnt="8"/>
      <dgm:spPr/>
      <dgm:t>
        <a:bodyPr/>
        <a:lstStyle/>
        <a:p>
          <a:endParaRPr lang="en-US"/>
        </a:p>
      </dgm:t>
    </dgm:pt>
    <dgm:pt modelId="{11E4AA0D-521C-4D67-BBE0-9221A994D83B}" type="pres">
      <dgm:prSet presAssocID="{4E2CB19D-C916-47E9-9E52-508B17B0F419}" presName="node" presStyleLbl="node1" presStyleIdx="7" presStyleCnt="9">
        <dgm:presLayoutVars>
          <dgm:bulletEnabled val="1"/>
        </dgm:presLayoutVars>
      </dgm:prSet>
      <dgm:spPr/>
      <dgm:t>
        <a:bodyPr/>
        <a:lstStyle/>
        <a:p>
          <a:endParaRPr lang="en-US"/>
        </a:p>
      </dgm:t>
    </dgm:pt>
    <dgm:pt modelId="{6D2D1C95-B474-4668-BF6A-D529EA01681C}" type="pres">
      <dgm:prSet presAssocID="{CC767C6D-4124-4B99-9CD0-300206676135}" presName="sibTrans" presStyleLbl="sibTrans1D1" presStyleIdx="7" presStyleCnt="8"/>
      <dgm:spPr/>
      <dgm:t>
        <a:bodyPr/>
        <a:lstStyle/>
        <a:p>
          <a:endParaRPr lang="en-US"/>
        </a:p>
      </dgm:t>
    </dgm:pt>
    <dgm:pt modelId="{BF2DBBE8-FDDB-40E0-BEDE-C5B54097779B}" type="pres">
      <dgm:prSet presAssocID="{CC767C6D-4124-4B99-9CD0-300206676135}" presName="connectorText" presStyleLbl="sibTrans1D1" presStyleIdx="7" presStyleCnt="8"/>
      <dgm:spPr/>
      <dgm:t>
        <a:bodyPr/>
        <a:lstStyle/>
        <a:p>
          <a:endParaRPr lang="en-US"/>
        </a:p>
      </dgm:t>
    </dgm:pt>
    <dgm:pt modelId="{8A132774-AF46-4AAA-B422-E9A02C9C8891}" type="pres">
      <dgm:prSet presAssocID="{2710D8EF-0B16-4295-9C39-1E031589A334}" presName="node" presStyleLbl="node1" presStyleIdx="8" presStyleCnt="9">
        <dgm:presLayoutVars>
          <dgm:bulletEnabled val="1"/>
        </dgm:presLayoutVars>
      </dgm:prSet>
      <dgm:spPr/>
      <dgm:t>
        <a:bodyPr/>
        <a:lstStyle/>
        <a:p>
          <a:endParaRPr lang="en-US"/>
        </a:p>
      </dgm:t>
    </dgm:pt>
  </dgm:ptLst>
  <dgm:cxnLst>
    <dgm:cxn modelId="{FFBEE502-D30D-46FC-AD2F-18D80A218498}" srcId="{F7C5E08C-100D-4523-853C-5075066212F0}" destId="{2710D8EF-0B16-4295-9C39-1E031589A334}" srcOrd="8" destOrd="0" parTransId="{D0A5742F-957F-449F-8547-DE6B797268A8}" sibTransId="{0106B150-6DBF-4D90-9DAE-0CCCE352AF28}"/>
    <dgm:cxn modelId="{728A2E15-C1BD-4412-8183-8ADD05F9AF7B}" type="presOf" srcId="{95146ED2-A1E4-4358-8BF7-9AD91B951B06}" destId="{A23C31D5-344F-41B7-B6C4-5DADB444A712}" srcOrd="0" destOrd="0" presId="urn:microsoft.com/office/officeart/2005/8/layout/bProcess3"/>
    <dgm:cxn modelId="{46C8B235-E5DA-424B-8CD6-20E908ECCBCE}" srcId="{F7C5E08C-100D-4523-853C-5075066212F0}" destId="{B088A01B-066A-464E-923D-A945BB663AC4}" srcOrd="6" destOrd="0" parTransId="{83325AA4-7CAD-4925-842C-AFA84959D07F}" sibTransId="{737E8DF9-BC3D-4C4F-9A19-9D214ACA7EF3}"/>
    <dgm:cxn modelId="{6197EC2E-603E-4440-8E51-24CB143703B4}" type="presOf" srcId="{1FEA9C36-56FA-40AB-A74E-106DA2C72CAF}" destId="{087EFFD9-B2A8-4874-845F-651DB1117E15}" srcOrd="0" destOrd="0" presId="urn:microsoft.com/office/officeart/2005/8/layout/bProcess3"/>
    <dgm:cxn modelId="{8524C95E-88A1-42D3-9D47-4A9D6CA874E2}" srcId="{F7C5E08C-100D-4523-853C-5075066212F0}" destId="{041E813E-F33D-401F-A864-71DA57C86683}" srcOrd="5" destOrd="0" parTransId="{CFC0E474-AFCD-4F6A-B4BE-CBDCE62456B3}" sibTransId="{DB297DCA-75C9-4319-A121-08211AA71041}"/>
    <dgm:cxn modelId="{A9E05059-48EF-422E-A445-45BEEF1C66AC}" type="presOf" srcId="{B088A01B-066A-464E-923D-A945BB663AC4}" destId="{E0C7862B-345B-4E1F-9767-B0D0DCE01526}" srcOrd="0" destOrd="0" presId="urn:microsoft.com/office/officeart/2005/8/layout/bProcess3"/>
    <dgm:cxn modelId="{3C966E15-AC48-443A-A082-DAF3D7FE7C9D}" type="presOf" srcId="{2710D8EF-0B16-4295-9C39-1E031589A334}" destId="{8A132774-AF46-4AAA-B422-E9A02C9C8891}" srcOrd="0" destOrd="0" presId="urn:microsoft.com/office/officeart/2005/8/layout/bProcess3"/>
    <dgm:cxn modelId="{5DF793C9-4F77-432C-A446-0448711A60BB}" type="presOf" srcId="{FADC14FE-7EE7-48F1-91CA-4D690E378AE0}" destId="{1F9F452F-5812-49F0-8AF9-8C4279BFED6C}" srcOrd="0" destOrd="0" presId="urn:microsoft.com/office/officeart/2005/8/layout/bProcess3"/>
    <dgm:cxn modelId="{92E605E7-731C-4FCC-97EE-425A7FA8AFE5}" type="presOf" srcId="{F7C5E08C-100D-4523-853C-5075066212F0}" destId="{967F2938-FBF2-4ED7-816D-41C9A2E95D73}" srcOrd="0" destOrd="0" presId="urn:microsoft.com/office/officeart/2005/8/layout/bProcess3"/>
    <dgm:cxn modelId="{9179FECF-AF6A-4FA6-8C32-92A0853FBE8D}" type="presOf" srcId="{737E8DF9-BC3D-4C4F-9A19-9D214ACA7EF3}" destId="{650AEA56-76B8-44F9-A57D-5215A389661B}" srcOrd="0" destOrd="0" presId="urn:microsoft.com/office/officeart/2005/8/layout/bProcess3"/>
    <dgm:cxn modelId="{AE9A8B25-09D6-4499-BF67-57F856B8BCBC}" type="presOf" srcId="{FFC0613B-07B7-4BAE-A732-080B44D64132}" destId="{0CDA024B-261D-412C-965F-D6A62BE1A93B}" srcOrd="0" destOrd="0" presId="urn:microsoft.com/office/officeart/2005/8/layout/bProcess3"/>
    <dgm:cxn modelId="{795CAD3C-588C-4E35-A154-8A83EE3B64A7}" srcId="{F7C5E08C-100D-4523-853C-5075066212F0}" destId="{1FEA9C36-56FA-40AB-A74E-106DA2C72CAF}" srcOrd="1" destOrd="0" parTransId="{1946115D-8045-46C8-BD4F-AC950B781A38}" sibTransId="{46351DD4-A643-47A5-B438-8D86B8E21EEB}"/>
    <dgm:cxn modelId="{3DF5883A-CE24-49AB-9BE6-226B197079D0}" srcId="{F7C5E08C-100D-4523-853C-5075066212F0}" destId="{4E2CB19D-C916-47E9-9E52-508B17B0F419}" srcOrd="7" destOrd="0" parTransId="{D59AEE43-CD1B-4614-BBCF-A33CB7032CEF}" sibTransId="{CC767C6D-4124-4B99-9CD0-300206676135}"/>
    <dgm:cxn modelId="{83247E6D-C96D-404B-9176-48D3482D41EE}" type="presOf" srcId="{9251D13E-E2E8-467A-82A0-15906D8C3F25}" destId="{C39EC1B8-BEB9-43D3-B4CB-22D9838CCCC0}" srcOrd="0" destOrd="0" presId="urn:microsoft.com/office/officeart/2005/8/layout/bProcess3"/>
    <dgm:cxn modelId="{D7931DD6-3C95-4C8F-8121-F6BA9E51DF09}" srcId="{F7C5E08C-100D-4523-853C-5075066212F0}" destId="{9251D13E-E2E8-467A-82A0-15906D8C3F25}" srcOrd="3" destOrd="0" parTransId="{1909EAB3-8D27-41D5-B77B-B999C82FC1BF}" sibTransId="{DD961634-DF59-47CC-A4DF-1615C9F2AA00}"/>
    <dgm:cxn modelId="{E0F73BA2-A00C-49D0-B7FC-7DD5FAD6574E}" type="presOf" srcId="{737E8DF9-BC3D-4C4F-9A19-9D214ACA7EF3}" destId="{16ED2E2F-2362-49AC-B347-FC1AA36E3198}" srcOrd="1" destOrd="0" presId="urn:microsoft.com/office/officeart/2005/8/layout/bProcess3"/>
    <dgm:cxn modelId="{2F4ABAA2-5D46-4A3E-96CB-2E983FBE3614}" type="presOf" srcId="{8CFD882A-CACC-4181-A6DE-097058C1D108}" destId="{708813FC-B008-4EC6-B430-3AB545693395}" srcOrd="0" destOrd="0" presId="urn:microsoft.com/office/officeart/2005/8/layout/bProcess3"/>
    <dgm:cxn modelId="{AC940A75-CFC3-4DC8-9604-7D9275C1DDFF}" type="presOf" srcId="{46351DD4-A643-47A5-B438-8D86B8E21EEB}" destId="{7C29084B-458A-434E-9D45-E2305CA50C9B}" srcOrd="0" destOrd="0" presId="urn:microsoft.com/office/officeart/2005/8/layout/bProcess3"/>
    <dgm:cxn modelId="{7BBD2D36-F5FC-492E-855E-3DCF024519D2}" type="presOf" srcId="{DD961634-DF59-47CC-A4DF-1615C9F2AA00}" destId="{557954A5-B450-4C5C-BC45-B683EC267EBB}" srcOrd="1" destOrd="0" presId="urn:microsoft.com/office/officeart/2005/8/layout/bProcess3"/>
    <dgm:cxn modelId="{3200E39A-68B2-4D7B-BCC8-048C8197081A}" type="presOf" srcId="{ECA0D7CF-0DEC-43A5-AA3D-2A13FD6AEF6A}" destId="{3984D0CA-1064-4A5F-8C3C-1BEE1F7690CD}" srcOrd="0" destOrd="0" presId="urn:microsoft.com/office/officeart/2005/8/layout/bProcess3"/>
    <dgm:cxn modelId="{14AA5026-695F-4F47-8148-8D1123D9A09B}" srcId="{F7C5E08C-100D-4523-853C-5075066212F0}" destId="{8CFD882A-CACC-4181-A6DE-097058C1D108}" srcOrd="0" destOrd="0" parTransId="{36CF09D3-B3A4-4146-AC69-23C1AC6F8904}" sibTransId="{95146ED2-A1E4-4358-8BF7-9AD91B951B06}"/>
    <dgm:cxn modelId="{476AF385-3AB2-4BC7-8330-342F7B4A264F}" srcId="{F7C5E08C-100D-4523-853C-5075066212F0}" destId="{FFC0613B-07B7-4BAE-A732-080B44D64132}" srcOrd="2" destOrd="0" parTransId="{5E17A7B9-52D5-4EE9-B889-BA716EFD9853}" sibTransId="{ECA0D7CF-0DEC-43A5-AA3D-2A13FD6AEF6A}"/>
    <dgm:cxn modelId="{484BC8F4-6270-4316-BAAC-DC2CFB99F6D7}" type="presOf" srcId="{DD961634-DF59-47CC-A4DF-1615C9F2AA00}" destId="{DF6F0F7A-5980-41E0-8EB9-5CC8692724AD}" srcOrd="0" destOrd="0" presId="urn:microsoft.com/office/officeart/2005/8/layout/bProcess3"/>
    <dgm:cxn modelId="{E1116D4C-1C24-4E4C-9937-3E23E4AC0EA4}" type="presOf" srcId="{0C293EFD-78FC-4A7C-9E80-1895FEB5255A}" destId="{870EA660-3255-43F9-920F-94687105327C}" srcOrd="0" destOrd="0" presId="urn:microsoft.com/office/officeart/2005/8/layout/bProcess3"/>
    <dgm:cxn modelId="{71F4BBC4-ACF9-4EBA-9DAC-25C9D5114F7A}" type="presOf" srcId="{041E813E-F33D-401F-A864-71DA57C86683}" destId="{67B14F9B-207D-4B80-85E1-B61163734BDB}" srcOrd="0" destOrd="0" presId="urn:microsoft.com/office/officeart/2005/8/layout/bProcess3"/>
    <dgm:cxn modelId="{E47ECEEB-FB9E-4FE5-9192-A6BA5198AA9A}" type="presOf" srcId="{CC767C6D-4124-4B99-9CD0-300206676135}" destId="{BF2DBBE8-FDDB-40E0-BEDE-C5B54097779B}" srcOrd="1" destOrd="0" presId="urn:microsoft.com/office/officeart/2005/8/layout/bProcess3"/>
    <dgm:cxn modelId="{29056275-7DBD-4FBC-8B98-3C554D146CFB}" srcId="{F7C5E08C-100D-4523-853C-5075066212F0}" destId="{0C293EFD-78FC-4A7C-9E80-1895FEB5255A}" srcOrd="4" destOrd="0" parTransId="{2F0ECA26-E351-4962-9850-49B8635A2C53}" sibTransId="{FADC14FE-7EE7-48F1-91CA-4D690E378AE0}"/>
    <dgm:cxn modelId="{4AD03FEB-7EE9-4A7A-95FF-513B9775A029}" type="presOf" srcId="{CC767C6D-4124-4B99-9CD0-300206676135}" destId="{6D2D1C95-B474-4668-BF6A-D529EA01681C}" srcOrd="0" destOrd="0" presId="urn:microsoft.com/office/officeart/2005/8/layout/bProcess3"/>
    <dgm:cxn modelId="{5F40EF78-7C81-46D4-9FB5-1DFF85594299}" type="presOf" srcId="{FADC14FE-7EE7-48F1-91CA-4D690E378AE0}" destId="{86386724-452E-48E3-AA1D-0E4836974D47}" srcOrd="1" destOrd="0" presId="urn:microsoft.com/office/officeart/2005/8/layout/bProcess3"/>
    <dgm:cxn modelId="{2EA76851-F55E-4DB4-9ED4-4303090CE845}" type="presOf" srcId="{ECA0D7CF-0DEC-43A5-AA3D-2A13FD6AEF6A}" destId="{BDA871A3-38DC-4603-B8C4-9A0BD770C997}" srcOrd="1" destOrd="0" presId="urn:microsoft.com/office/officeart/2005/8/layout/bProcess3"/>
    <dgm:cxn modelId="{B07F6E02-33B9-4680-B4DD-C5AA8C940FC0}" type="presOf" srcId="{95146ED2-A1E4-4358-8BF7-9AD91B951B06}" destId="{710A032A-DB36-425F-BB8D-B0B4976ABE49}" srcOrd="1" destOrd="0" presId="urn:microsoft.com/office/officeart/2005/8/layout/bProcess3"/>
    <dgm:cxn modelId="{2D06CC19-1259-43D9-B7E6-2A1937259C7A}" type="presOf" srcId="{DB297DCA-75C9-4319-A121-08211AA71041}" destId="{88024F8A-1EB6-4FD2-B99B-6C250DAC62DD}" srcOrd="1" destOrd="0" presId="urn:microsoft.com/office/officeart/2005/8/layout/bProcess3"/>
    <dgm:cxn modelId="{9540DE06-3EFD-4643-8B67-586E62CE8284}" type="presOf" srcId="{4E2CB19D-C916-47E9-9E52-508B17B0F419}" destId="{11E4AA0D-521C-4D67-BBE0-9221A994D83B}" srcOrd="0" destOrd="0" presId="urn:microsoft.com/office/officeart/2005/8/layout/bProcess3"/>
    <dgm:cxn modelId="{C4F98653-9237-46B1-A6A3-09E56C996D91}" type="presOf" srcId="{46351DD4-A643-47A5-B438-8D86B8E21EEB}" destId="{29976F7F-DE12-4EC1-9AC5-9B200354749D}" srcOrd="1" destOrd="0" presId="urn:microsoft.com/office/officeart/2005/8/layout/bProcess3"/>
    <dgm:cxn modelId="{5F7379E5-6BAE-40CD-B92F-91451ECF25C4}" type="presOf" srcId="{DB297DCA-75C9-4319-A121-08211AA71041}" destId="{C96DABF6-C583-455B-9D4F-CDDAE08F60CF}" srcOrd="0" destOrd="0" presId="urn:microsoft.com/office/officeart/2005/8/layout/bProcess3"/>
    <dgm:cxn modelId="{5F7A0D5D-B548-410B-8A15-FC249F711ECC}" type="presParOf" srcId="{967F2938-FBF2-4ED7-816D-41C9A2E95D73}" destId="{708813FC-B008-4EC6-B430-3AB545693395}" srcOrd="0" destOrd="0" presId="urn:microsoft.com/office/officeart/2005/8/layout/bProcess3"/>
    <dgm:cxn modelId="{77A5747A-0951-4E30-9AAA-4074EFD0C2D4}" type="presParOf" srcId="{967F2938-FBF2-4ED7-816D-41C9A2E95D73}" destId="{A23C31D5-344F-41B7-B6C4-5DADB444A712}" srcOrd="1" destOrd="0" presId="urn:microsoft.com/office/officeart/2005/8/layout/bProcess3"/>
    <dgm:cxn modelId="{BEC615E9-6940-4E4F-9DD0-CED7B35DA83C}" type="presParOf" srcId="{A23C31D5-344F-41B7-B6C4-5DADB444A712}" destId="{710A032A-DB36-425F-BB8D-B0B4976ABE49}" srcOrd="0" destOrd="0" presId="urn:microsoft.com/office/officeart/2005/8/layout/bProcess3"/>
    <dgm:cxn modelId="{D0F21B6A-3D5D-478D-AFAE-A50608A98F4C}" type="presParOf" srcId="{967F2938-FBF2-4ED7-816D-41C9A2E95D73}" destId="{087EFFD9-B2A8-4874-845F-651DB1117E15}" srcOrd="2" destOrd="0" presId="urn:microsoft.com/office/officeart/2005/8/layout/bProcess3"/>
    <dgm:cxn modelId="{AB66DF77-3DBB-4384-B95A-5EA9A1C0D95F}" type="presParOf" srcId="{967F2938-FBF2-4ED7-816D-41C9A2E95D73}" destId="{7C29084B-458A-434E-9D45-E2305CA50C9B}" srcOrd="3" destOrd="0" presId="urn:microsoft.com/office/officeart/2005/8/layout/bProcess3"/>
    <dgm:cxn modelId="{698376DC-F357-4E8A-B393-2104BF99F531}" type="presParOf" srcId="{7C29084B-458A-434E-9D45-E2305CA50C9B}" destId="{29976F7F-DE12-4EC1-9AC5-9B200354749D}" srcOrd="0" destOrd="0" presId="urn:microsoft.com/office/officeart/2005/8/layout/bProcess3"/>
    <dgm:cxn modelId="{7ADA60E7-8CDD-499C-B42B-1CA052EF3704}" type="presParOf" srcId="{967F2938-FBF2-4ED7-816D-41C9A2E95D73}" destId="{0CDA024B-261D-412C-965F-D6A62BE1A93B}" srcOrd="4" destOrd="0" presId="urn:microsoft.com/office/officeart/2005/8/layout/bProcess3"/>
    <dgm:cxn modelId="{CF9B9C5D-8B19-43AA-85D5-C63FD06623A4}" type="presParOf" srcId="{967F2938-FBF2-4ED7-816D-41C9A2E95D73}" destId="{3984D0CA-1064-4A5F-8C3C-1BEE1F7690CD}" srcOrd="5" destOrd="0" presId="urn:microsoft.com/office/officeart/2005/8/layout/bProcess3"/>
    <dgm:cxn modelId="{C5F65134-9611-42E4-AC06-B1ED7086C0D9}" type="presParOf" srcId="{3984D0CA-1064-4A5F-8C3C-1BEE1F7690CD}" destId="{BDA871A3-38DC-4603-B8C4-9A0BD770C997}" srcOrd="0" destOrd="0" presId="urn:microsoft.com/office/officeart/2005/8/layout/bProcess3"/>
    <dgm:cxn modelId="{FBBF9307-471A-4AC3-A941-2A7D480E1864}" type="presParOf" srcId="{967F2938-FBF2-4ED7-816D-41C9A2E95D73}" destId="{C39EC1B8-BEB9-43D3-B4CB-22D9838CCCC0}" srcOrd="6" destOrd="0" presId="urn:microsoft.com/office/officeart/2005/8/layout/bProcess3"/>
    <dgm:cxn modelId="{1AC66B79-218D-4BC1-B73A-8150026F60F4}" type="presParOf" srcId="{967F2938-FBF2-4ED7-816D-41C9A2E95D73}" destId="{DF6F0F7A-5980-41E0-8EB9-5CC8692724AD}" srcOrd="7" destOrd="0" presId="urn:microsoft.com/office/officeart/2005/8/layout/bProcess3"/>
    <dgm:cxn modelId="{3FF9C8A1-0234-4BBA-B836-D8CB0D9A2C10}" type="presParOf" srcId="{DF6F0F7A-5980-41E0-8EB9-5CC8692724AD}" destId="{557954A5-B450-4C5C-BC45-B683EC267EBB}" srcOrd="0" destOrd="0" presId="urn:microsoft.com/office/officeart/2005/8/layout/bProcess3"/>
    <dgm:cxn modelId="{1E4411E5-D72F-4EC2-A098-2A432179AA1A}" type="presParOf" srcId="{967F2938-FBF2-4ED7-816D-41C9A2E95D73}" destId="{870EA660-3255-43F9-920F-94687105327C}" srcOrd="8" destOrd="0" presId="urn:microsoft.com/office/officeart/2005/8/layout/bProcess3"/>
    <dgm:cxn modelId="{8D1ACBB1-C8C5-428E-89A6-547D7E6F40BC}" type="presParOf" srcId="{967F2938-FBF2-4ED7-816D-41C9A2E95D73}" destId="{1F9F452F-5812-49F0-8AF9-8C4279BFED6C}" srcOrd="9" destOrd="0" presId="urn:microsoft.com/office/officeart/2005/8/layout/bProcess3"/>
    <dgm:cxn modelId="{22C23122-28F7-4A47-8CD1-B09964041600}" type="presParOf" srcId="{1F9F452F-5812-49F0-8AF9-8C4279BFED6C}" destId="{86386724-452E-48E3-AA1D-0E4836974D47}" srcOrd="0" destOrd="0" presId="urn:microsoft.com/office/officeart/2005/8/layout/bProcess3"/>
    <dgm:cxn modelId="{F6D1B273-C4F9-442E-8267-C7D3191B5B03}" type="presParOf" srcId="{967F2938-FBF2-4ED7-816D-41C9A2E95D73}" destId="{67B14F9B-207D-4B80-85E1-B61163734BDB}" srcOrd="10" destOrd="0" presId="urn:microsoft.com/office/officeart/2005/8/layout/bProcess3"/>
    <dgm:cxn modelId="{5988FA64-8D6A-4899-AA60-EB04AC57AB2E}" type="presParOf" srcId="{967F2938-FBF2-4ED7-816D-41C9A2E95D73}" destId="{C96DABF6-C583-455B-9D4F-CDDAE08F60CF}" srcOrd="11" destOrd="0" presId="urn:microsoft.com/office/officeart/2005/8/layout/bProcess3"/>
    <dgm:cxn modelId="{A69F3696-9DF5-46E7-B392-106F155602FC}" type="presParOf" srcId="{C96DABF6-C583-455B-9D4F-CDDAE08F60CF}" destId="{88024F8A-1EB6-4FD2-B99B-6C250DAC62DD}" srcOrd="0" destOrd="0" presId="urn:microsoft.com/office/officeart/2005/8/layout/bProcess3"/>
    <dgm:cxn modelId="{ABF66495-3FE0-456E-A00D-0C56A8115E38}" type="presParOf" srcId="{967F2938-FBF2-4ED7-816D-41C9A2E95D73}" destId="{E0C7862B-345B-4E1F-9767-B0D0DCE01526}" srcOrd="12" destOrd="0" presId="urn:microsoft.com/office/officeart/2005/8/layout/bProcess3"/>
    <dgm:cxn modelId="{3E449154-78DB-49AD-AF73-4588E8D66B5D}" type="presParOf" srcId="{967F2938-FBF2-4ED7-816D-41C9A2E95D73}" destId="{650AEA56-76B8-44F9-A57D-5215A389661B}" srcOrd="13" destOrd="0" presId="urn:microsoft.com/office/officeart/2005/8/layout/bProcess3"/>
    <dgm:cxn modelId="{D94A5BCE-7C49-44B4-8F43-A1AA568A6157}" type="presParOf" srcId="{650AEA56-76B8-44F9-A57D-5215A389661B}" destId="{16ED2E2F-2362-49AC-B347-FC1AA36E3198}" srcOrd="0" destOrd="0" presId="urn:microsoft.com/office/officeart/2005/8/layout/bProcess3"/>
    <dgm:cxn modelId="{E87B2C40-2E9B-4DCA-B18E-3767DE48A9DD}" type="presParOf" srcId="{967F2938-FBF2-4ED7-816D-41C9A2E95D73}" destId="{11E4AA0D-521C-4D67-BBE0-9221A994D83B}" srcOrd="14" destOrd="0" presId="urn:microsoft.com/office/officeart/2005/8/layout/bProcess3"/>
    <dgm:cxn modelId="{A50E9CCC-6549-4925-BAF6-ECF2DDDC97C4}" type="presParOf" srcId="{967F2938-FBF2-4ED7-816D-41C9A2E95D73}" destId="{6D2D1C95-B474-4668-BF6A-D529EA01681C}" srcOrd="15" destOrd="0" presId="urn:microsoft.com/office/officeart/2005/8/layout/bProcess3"/>
    <dgm:cxn modelId="{6C91E757-EB1E-44D5-A99B-8F40000709A3}" type="presParOf" srcId="{6D2D1C95-B474-4668-BF6A-D529EA01681C}" destId="{BF2DBBE8-FDDB-40E0-BEDE-C5B54097779B}" srcOrd="0" destOrd="0" presId="urn:microsoft.com/office/officeart/2005/8/layout/bProcess3"/>
    <dgm:cxn modelId="{BD9D4993-AB1D-4852-9F37-1DF52BD5E12D}" type="presParOf" srcId="{967F2938-FBF2-4ED7-816D-41C9A2E95D73}" destId="{8A132774-AF46-4AAA-B422-E9A02C9C8891}" srcOrd="16"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342726-5416-4770-9707-27C3056414EE}">
      <dsp:nvSpPr>
        <dsp:cNvPr id="0" name=""/>
        <dsp:cNvSpPr/>
      </dsp:nvSpPr>
      <dsp:spPr>
        <a:xfrm>
          <a:off x="2831847" y="692084"/>
          <a:ext cx="530689" cy="91440"/>
        </a:xfrm>
        <a:custGeom>
          <a:avLst/>
          <a:gdLst/>
          <a:ahLst/>
          <a:cxnLst/>
          <a:rect l="0" t="0" r="0" b="0"/>
          <a:pathLst>
            <a:path>
              <a:moveTo>
                <a:pt x="0" y="45720"/>
              </a:moveTo>
              <a:lnTo>
                <a:pt x="530689"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3083159" y="734995"/>
        <a:ext cx="28064" cy="5618"/>
      </dsp:txXfrm>
    </dsp:sp>
    <dsp:sp modelId="{CE3B2A72-00A1-4118-86FB-27E02A690968}">
      <dsp:nvSpPr>
        <dsp:cNvPr id="0" name=""/>
        <dsp:cNvSpPr/>
      </dsp:nvSpPr>
      <dsp:spPr>
        <a:xfrm>
          <a:off x="393258" y="5688"/>
          <a:ext cx="2440389" cy="146423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l" defTabSz="889000" rtl="0">
            <a:lnSpc>
              <a:spcPct val="90000"/>
            </a:lnSpc>
            <a:spcBef>
              <a:spcPct val="0"/>
            </a:spcBef>
            <a:spcAft>
              <a:spcPct val="35000"/>
            </a:spcAft>
          </a:pPr>
          <a:r>
            <a:rPr lang="en-US" sz="2000" kern="1200" dirty="0">
              <a:latin typeface="Trebuchet MS"/>
            </a:rPr>
            <a:t>Policy</a:t>
          </a:r>
          <a:endParaRPr lang="en-US" sz="2000" kern="1200" dirty="0"/>
        </a:p>
      </dsp:txBody>
      <dsp:txXfrm>
        <a:off x="393258" y="5688"/>
        <a:ext cx="2440389" cy="1464233"/>
      </dsp:txXfrm>
    </dsp:sp>
    <dsp:sp modelId="{35081BE9-BCB7-45CF-A89C-2D4CB1712760}">
      <dsp:nvSpPr>
        <dsp:cNvPr id="0" name=""/>
        <dsp:cNvSpPr/>
      </dsp:nvSpPr>
      <dsp:spPr>
        <a:xfrm>
          <a:off x="5833526" y="692084"/>
          <a:ext cx="530689" cy="91440"/>
        </a:xfrm>
        <a:custGeom>
          <a:avLst/>
          <a:gdLst/>
          <a:ahLst/>
          <a:cxnLst/>
          <a:rect l="0" t="0" r="0" b="0"/>
          <a:pathLst>
            <a:path>
              <a:moveTo>
                <a:pt x="0" y="45720"/>
              </a:moveTo>
              <a:lnTo>
                <a:pt x="530689" y="45720"/>
              </a:lnTo>
            </a:path>
          </a:pathLst>
        </a:custGeom>
        <a:noFill/>
        <a:ln w="9525"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6084838" y="734995"/>
        <a:ext cx="28064" cy="5618"/>
      </dsp:txXfrm>
    </dsp:sp>
    <dsp:sp modelId="{A3A55481-0CFE-4C44-861B-9C9C3DB16F77}">
      <dsp:nvSpPr>
        <dsp:cNvPr id="0" name=""/>
        <dsp:cNvSpPr/>
      </dsp:nvSpPr>
      <dsp:spPr>
        <a:xfrm>
          <a:off x="3394936" y="5688"/>
          <a:ext cx="2440389" cy="146423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l" defTabSz="889000">
            <a:lnSpc>
              <a:spcPct val="90000"/>
            </a:lnSpc>
            <a:spcBef>
              <a:spcPct val="0"/>
            </a:spcBef>
            <a:spcAft>
              <a:spcPct val="35000"/>
            </a:spcAft>
          </a:pPr>
          <a:r>
            <a:rPr lang="en-US" sz="2000" kern="1200" dirty="0">
              <a:latin typeface="Trebuchet MS"/>
            </a:rPr>
            <a:t>Security &amp; Compliance</a:t>
          </a:r>
          <a:endParaRPr lang="en-US" sz="2000" kern="1200" dirty="0"/>
        </a:p>
      </dsp:txBody>
      <dsp:txXfrm>
        <a:off x="3394936" y="5688"/>
        <a:ext cx="2440389" cy="1464233"/>
      </dsp:txXfrm>
    </dsp:sp>
    <dsp:sp modelId="{03CA2782-0C65-428D-B202-32D1AC1C2D44}">
      <dsp:nvSpPr>
        <dsp:cNvPr id="0" name=""/>
        <dsp:cNvSpPr/>
      </dsp:nvSpPr>
      <dsp:spPr>
        <a:xfrm>
          <a:off x="1613452" y="1468121"/>
          <a:ext cx="6003357" cy="530689"/>
        </a:xfrm>
        <a:custGeom>
          <a:avLst/>
          <a:gdLst/>
          <a:ahLst/>
          <a:cxnLst/>
          <a:rect l="0" t="0" r="0" b="0"/>
          <a:pathLst>
            <a:path>
              <a:moveTo>
                <a:pt x="6003357" y="0"/>
              </a:moveTo>
              <a:lnTo>
                <a:pt x="6003357" y="282444"/>
              </a:lnTo>
              <a:lnTo>
                <a:pt x="0" y="282444"/>
              </a:lnTo>
              <a:lnTo>
                <a:pt x="0" y="530689"/>
              </a:lnTo>
            </a:path>
          </a:pathLst>
        </a:custGeom>
        <a:noFill/>
        <a:ln w="9525" cap="flat"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4464393" y="1730657"/>
        <a:ext cx="301476" cy="5618"/>
      </dsp:txXfrm>
    </dsp:sp>
    <dsp:sp modelId="{5FE228F4-867C-48B6-9BA8-9E7854FEE7D7}">
      <dsp:nvSpPr>
        <dsp:cNvPr id="0" name=""/>
        <dsp:cNvSpPr/>
      </dsp:nvSpPr>
      <dsp:spPr>
        <a:xfrm>
          <a:off x="6396615" y="5688"/>
          <a:ext cx="2440389" cy="1464233"/>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l" defTabSz="889000" rtl="0">
            <a:lnSpc>
              <a:spcPct val="90000"/>
            </a:lnSpc>
            <a:spcBef>
              <a:spcPct val="0"/>
            </a:spcBef>
            <a:spcAft>
              <a:spcPct val="35000"/>
            </a:spcAft>
          </a:pPr>
          <a:r>
            <a:rPr lang="en-US" sz="2000" kern="1200" dirty="0">
              <a:latin typeface="Trebuchet MS"/>
            </a:rPr>
            <a:t> Procurement &amp; Vendor Lock-in</a:t>
          </a:r>
          <a:endParaRPr lang="en-US" sz="2000" kern="1200" dirty="0"/>
        </a:p>
      </dsp:txBody>
      <dsp:txXfrm>
        <a:off x="6396615" y="5688"/>
        <a:ext cx="2440389" cy="1464233"/>
      </dsp:txXfrm>
    </dsp:sp>
    <dsp:sp modelId="{F98E3F7E-FE3C-4E60-B1B4-AC8E3085FC95}">
      <dsp:nvSpPr>
        <dsp:cNvPr id="0" name=""/>
        <dsp:cNvSpPr/>
      </dsp:nvSpPr>
      <dsp:spPr>
        <a:xfrm>
          <a:off x="2831847" y="2717608"/>
          <a:ext cx="530689" cy="91440"/>
        </a:xfrm>
        <a:custGeom>
          <a:avLst/>
          <a:gdLst/>
          <a:ahLst/>
          <a:cxnLst/>
          <a:rect l="0" t="0" r="0" b="0"/>
          <a:pathLst>
            <a:path>
              <a:moveTo>
                <a:pt x="0" y="45720"/>
              </a:moveTo>
              <a:lnTo>
                <a:pt x="530689" y="45720"/>
              </a:lnTo>
            </a:path>
          </a:pathLst>
        </a:custGeom>
        <a:noFill/>
        <a:ln w="9525" cap="flat" cmpd="sng" algn="ctr">
          <a:solidFill>
            <a:schemeClr val="accent5">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3083159" y="2760518"/>
        <a:ext cx="28064" cy="5618"/>
      </dsp:txXfrm>
    </dsp:sp>
    <dsp:sp modelId="{3B28C9A6-76FF-4E4D-A48B-ECEA3F99A11A}">
      <dsp:nvSpPr>
        <dsp:cNvPr id="0" name=""/>
        <dsp:cNvSpPr/>
      </dsp:nvSpPr>
      <dsp:spPr>
        <a:xfrm>
          <a:off x="393258" y="2031211"/>
          <a:ext cx="2440389" cy="1464233"/>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l" defTabSz="889000">
            <a:lnSpc>
              <a:spcPct val="90000"/>
            </a:lnSpc>
            <a:spcBef>
              <a:spcPct val="0"/>
            </a:spcBef>
            <a:spcAft>
              <a:spcPct val="35000"/>
            </a:spcAft>
          </a:pPr>
          <a:r>
            <a:rPr lang="en-US" sz="2000" kern="1200" dirty="0">
              <a:latin typeface="Trebuchet MS"/>
            </a:rPr>
            <a:t>Skills &amp; Culture</a:t>
          </a:r>
          <a:endParaRPr lang="en-US" sz="2000" kern="1200" dirty="0"/>
        </a:p>
      </dsp:txBody>
      <dsp:txXfrm>
        <a:off x="393258" y="2031211"/>
        <a:ext cx="2440389" cy="1464233"/>
      </dsp:txXfrm>
    </dsp:sp>
    <dsp:sp modelId="{FD419B98-2EB5-4C0B-955B-809BCA74A81F}">
      <dsp:nvSpPr>
        <dsp:cNvPr id="0" name=""/>
        <dsp:cNvSpPr/>
      </dsp:nvSpPr>
      <dsp:spPr>
        <a:xfrm>
          <a:off x="5833526" y="2717608"/>
          <a:ext cx="530689" cy="91440"/>
        </a:xfrm>
        <a:custGeom>
          <a:avLst/>
          <a:gdLst/>
          <a:ahLst/>
          <a:cxnLst/>
          <a:rect l="0" t="0" r="0" b="0"/>
          <a:pathLst>
            <a:path>
              <a:moveTo>
                <a:pt x="0" y="45720"/>
              </a:moveTo>
              <a:lnTo>
                <a:pt x="530689" y="45720"/>
              </a:lnTo>
            </a:path>
          </a:pathLst>
        </a:custGeom>
        <a:noFill/>
        <a:ln w="9525" cap="flat" cmpd="sng" algn="ctr">
          <a:solidFill>
            <a:schemeClr val="accent6">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6084838" y="2760518"/>
        <a:ext cx="28064" cy="5618"/>
      </dsp:txXfrm>
    </dsp:sp>
    <dsp:sp modelId="{E045898C-E3BE-4D84-B808-F092CC646A8E}">
      <dsp:nvSpPr>
        <dsp:cNvPr id="0" name=""/>
        <dsp:cNvSpPr/>
      </dsp:nvSpPr>
      <dsp:spPr>
        <a:xfrm>
          <a:off x="3394936" y="2031211"/>
          <a:ext cx="2440389" cy="1464233"/>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l" defTabSz="889000">
            <a:lnSpc>
              <a:spcPct val="90000"/>
            </a:lnSpc>
            <a:spcBef>
              <a:spcPct val="0"/>
            </a:spcBef>
            <a:spcAft>
              <a:spcPct val="35000"/>
            </a:spcAft>
          </a:pPr>
          <a:r>
            <a:rPr lang="en-US" sz="2000" kern="1200" dirty="0">
              <a:latin typeface="Trebuchet MS"/>
            </a:rPr>
            <a:t>Broad Adoption</a:t>
          </a:r>
          <a:endParaRPr lang="en-US" sz="2000" kern="1200" dirty="0"/>
        </a:p>
      </dsp:txBody>
      <dsp:txXfrm>
        <a:off x="3394936" y="2031211"/>
        <a:ext cx="2440389" cy="1464233"/>
      </dsp:txXfrm>
    </dsp:sp>
    <dsp:sp modelId="{4C2B9DEB-1895-4B28-A129-E9CE7A786B36}">
      <dsp:nvSpPr>
        <dsp:cNvPr id="0" name=""/>
        <dsp:cNvSpPr/>
      </dsp:nvSpPr>
      <dsp:spPr>
        <a:xfrm>
          <a:off x="1613452" y="3493644"/>
          <a:ext cx="6003357" cy="530689"/>
        </a:xfrm>
        <a:custGeom>
          <a:avLst/>
          <a:gdLst/>
          <a:ahLst/>
          <a:cxnLst/>
          <a:rect l="0" t="0" r="0" b="0"/>
          <a:pathLst>
            <a:path>
              <a:moveTo>
                <a:pt x="6003357" y="0"/>
              </a:moveTo>
              <a:lnTo>
                <a:pt x="6003357" y="282444"/>
              </a:lnTo>
              <a:lnTo>
                <a:pt x="0" y="282444"/>
              </a:lnTo>
              <a:lnTo>
                <a:pt x="0" y="530689"/>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4464393" y="3756180"/>
        <a:ext cx="301476" cy="5618"/>
      </dsp:txXfrm>
    </dsp:sp>
    <dsp:sp modelId="{EBC8FF60-9923-4CEB-AB6A-E87AA85755AD}">
      <dsp:nvSpPr>
        <dsp:cNvPr id="0" name=""/>
        <dsp:cNvSpPr/>
      </dsp:nvSpPr>
      <dsp:spPr>
        <a:xfrm>
          <a:off x="6396615" y="2031211"/>
          <a:ext cx="2440389" cy="146423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l" defTabSz="889000">
            <a:lnSpc>
              <a:spcPct val="90000"/>
            </a:lnSpc>
            <a:spcBef>
              <a:spcPct val="0"/>
            </a:spcBef>
            <a:spcAft>
              <a:spcPct val="35000"/>
            </a:spcAft>
          </a:pPr>
          <a:r>
            <a:rPr lang="en-US" sz="2000" kern="1200" dirty="0">
              <a:latin typeface="Trebuchet MS"/>
            </a:rPr>
            <a:t>computing systems developed over a long period of time in different technologies</a:t>
          </a:r>
          <a:endParaRPr lang="en-US" sz="2000" kern="1200" dirty="0"/>
        </a:p>
      </dsp:txBody>
      <dsp:txXfrm>
        <a:off x="6396615" y="2031211"/>
        <a:ext cx="2440389" cy="1464233"/>
      </dsp:txXfrm>
    </dsp:sp>
    <dsp:sp modelId="{66730A5C-8CF3-4E4D-8360-2B61B3975E68}">
      <dsp:nvSpPr>
        <dsp:cNvPr id="0" name=""/>
        <dsp:cNvSpPr/>
      </dsp:nvSpPr>
      <dsp:spPr>
        <a:xfrm>
          <a:off x="2831847" y="4743131"/>
          <a:ext cx="530689" cy="91440"/>
        </a:xfrm>
        <a:custGeom>
          <a:avLst/>
          <a:gdLst/>
          <a:ahLst/>
          <a:cxnLst/>
          <a:rect l="0" t="0" r="0" b="0"/>
          <a:pathLst>
            <a:path>
              <a:moveTo>
                <a:pt x="0" y="45720"/>
              </a:moveTo>
              <a:lnTo>
                <a:pt x="530689" y="45720"/>
              </a:lnTo>
            </a:path>
          </a:pathLst>
        </a:custGeom>
        <a:noFill/>
        <a:ln w="9525"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3083159" y="4786041"/>
        <a:ext cx="28064" cy="5618"/>
      </dsp:txXfrm>
    </dsp:sp>
    <dsp:sp modelId="{A06E2C01-D590-4459-A65D-C77C23C7492F}">
      <dsp:nvSpPr>
        <dsp:cNvPr id="0" name=""/>
        <dsp:cNvSpPr/>
      </dsp:nvSpPr>
      <dsp:spPr>
        <a:xfrm>
          <a:off x="393258" y="4056734"/>
          <a:ext cx="2440389" cy="146423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l" defTabSz="889000">
            <a:lnSpc>
              <a:spcPct val="90000"/>
            </a:lnSpc>
            <a:spcBef>
              <a:spcPct val="0"/>
            </a:spcBef>
            <a:spcAft>
              <a:spcPct val="35000"/>
            </a:spcAft>
          </a:pPr>
          <a:r>
            <a:rPr lang="en-US" sz="2000" kern="1200" dirty="0">
              <a:latin typeface="Trebuchet MS"/>
            </a:rPr>
            <a:t>OS not supporting</a:t>
          </a:r>
          <a:endParaRPr lang="en-US" sz="2000" kern="1200" dirty="0"/>
        </a:p>
      </dsp:txBody>
      <dsp:txXfrm>
        <a:off x="393258" y="4056734"/>
        <a:ext cx="2440389" cy="1464233"/>
      </dsp:txXfrm>
    </dsp:sp>
    <dsp:sp modelId="{944F8DF9-9427-46A9-8E76-1FDCA005D965}">
      <dsp:nvSpPr>
        <dsp:cNvPr id="0" name=""/>
        <dsp:cNvSpPr/>
      </dsp:nvSpPr>
      <dsp:spPr>
        <a:xfrm>
          <a:off x="5833526" y="4743131"/>
          <a:ext cx="530689" cy="91440"/>
        </a:xfrm>
        <a:custGeom>
          <a:avLst/>
          <a:gdLst/>
          <a:ahLst/>
          <a:cxnLst/>
          <a:rect l="0" t="0" r="0" b="0"/>
          <a:pathLst>
            <a:path>
              <a:moveTo>
                <a:pt x="0" y="45720"/>
              </a:moveTo>
              <a:lnTo>
                <a:pt x="530689" y="45720"/>
              </a:lnTo>
            </a:path>
          </a:pathLst>
        </a:custGeom>
        <a:noFill/>
        <a:ln w="9525" cap="flat"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6084838" y="4786041"/>
        <a:ext cx="28064" cy="5618"/>
      </dsp:txXfrm>
    </dsp:sp>
    <dsp:sp modelId="{76F0802A-6084-4416-A347-B951AD9A55CF}">
      <dsp:nvSpPr>
        <dsp:cNvPr id="0" name=""/>
        <dsp:cNvSpPr/>
      </dsp:nvSpPr>
      <dsp:spPr>
        <a:xfrm>
          <a:off x="3394936" y="4056734"/>
          <a:ext cx="2440389" cy="1464233"/>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l" defTabSz="889000">
            <a:lnSpc>
              <a:spcPct val="90000"/>
            </a:lnSpc>
            <a:spcBef>
              <a:spcPct val="0"/>
            </a:spcBef>
            <a:spcAft>
              <a:spcPct val="35000"/>
            </a:spcAft>
          </a:pPr>
          <a:r>
            <a:rPr lang="en-US" sz="2000" kern="1200" dirty="0">
              <a:latin typeface="Trebuchet MS"/>
            </a:rPr>
            <a:t>Application not supporting </a:t>
          </a:r>
          <a:r>
            <a:rPr lang="en-US" sz="2000" kern="1200" dirty="0" err="1">
              <a:latin typeface="Trebuchet MS"/>
            </a:rPr>
            <a:t>eg</a:t>
          </a:r>
          <a:r>
            <a:rPr lang="en-US" sz="2000" kern="1200" dirty="0">
              <a:latin typeface="Trebuchet MS"/>
            </a:rPr>
            <a:t> Load balancing</a:t>
          </a:r>
          <a:endParaRPr lang="en-US" sz="2000" kern="1200" dirty="0"/>
        </a:p>
      </dsp:txBody>
      <dsp:txXfrm>
        <a:off x="3394936" y="4056734"/>
        <a:ext cx="2440389" cy="1464233"/>
      </dsp:txXfrm>
    </dsp:sp>
    <dsp:sp modelId="{56C5A0C4-3242-4A85-80DA-57A561D95D25}">
      <dsp:nvSpPr>
        <dsp:cNvPr id="0" name=""/>
        <dsp:cNvSpPr/>
      </dsp:nvSpPr>
      <dsp:spPr>
        <a:xfrm>
          <a:off x="6396615" y="4056734"/>
          <a:ext cx="2440389" cy="1464233"/>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l" defTabSz="889000">
            <a:lnSpc>
              <a:spcPct val="90000"/>
            </a:lnSpc>
            <a:spcBef>
              <a:spcPct val="0"/>
            </a:spcBef>
            <a:spcAft>
              <a:spcPct val="35000"/>
            </a:spcAft>
          </a:pPr>
          <a:r>
            <a:rPr lang="en-US" sz="2000" kern="1200" dirty="0">
              <a:latin typeface="Trebuchet MS"/>
            </a:rPr>
            <a:t>Hybrid requirement </a:t>
          </a:r>
          <a:r>
            <a:rPr lang="en-US" sz="2000" kern="1200" dirty="0" err="1">
              <a:latin typeface="Trebuchet MS"/>
            </a:rPr>
            <a:t>eg</a:t>
          </a:r>
          <a:r>
            <a:rPr lang="en-US" sz="2000" kern="1200" dirty="0">
              <a:latin typeface="Trebuchet MS"/>
            </a:rPr>
            <a:t> AD should work in on premises</a:t>
          </a:r>
          <a:endParaRPr lang="en-US" sz="2000" kern="1200" dirty="0"/>
        </a:p>
      </dsp:txBody>
      <dsp:txXfrm>
        <a:off x="6396615" y="4056734"/>
        <a:ext cx="2440389" cy="14642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3C31D5-344F-41B7-B6C4-5DADB444A712}">
      <dsp:nvSpPr>
        <dsp:cNvPr id="0" name=""/>
        <dsp:cNvSpPr/>
      </dsp:nvSpPr>
      <dsp:spPr>
        <a:xfrm>
          <a:off x="2854170" y="632579"/>
          <a:ext cx="487417" cy="91440"/>
        </a:xfrm>
        <a:custGeom>
          <a:avLst/>
          <a:gdLst/>
          <a:ahLst/>
          <a:cxnLst/>
          <a:rect l="0" t="0" r="0" b="0"/>
          <a:pathLst>
            <a:path>
              <a:moveTo>
                <a:pt x="0" y="45720"/>
              </a:moveTo>
              <a:lnTo>
                <a:pt x="487417" y="45720"/>
              </a:lnTo>
            </a:path>
          </a:pathLst>
        </a:custGeom>
        <a:noFill/>
        <a:ln w="9525" cap="flat" cmpd="sng" algn="ctr">
          <a:solidFill>
            <a:schemeClr val="accent5">
              <a:shade val="90000"/>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3084929" y="675707"/>
        <a:ext cx="25900" cy="5185"/>
      </dsp:txXfrm>
    </dsp:sp>
    <dsp:sp modelId="{708813FC-B008-4EC6-B430-3AB545693395}">
      <dsp:nvSpPr>
        <dsp:cNvPr id="0" name=""/>
        <dsp:cNvSpPr/>
      </dsp:nvSpPr>
      <dsp:spPr>
        <a:xfrm>
          <a:off x="603721" y="2625"/>
          <a:ext cx="2252249" cy="1351349"/>
        </a:xfrm>
        <a:prstGeom prst="rect">
          <a:avLst/>
        </a:prstGeom>
        <a:solidFill>
          <a:schemeClr val="accent5">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l" defTabSz="1066800" rtl="0">
            <a:lnSpc>
              <a:spcPct val="90000"/>
            </a:lnSpc>
            <a:spcBef>
              <a:spcPct val="0"/>
            </a:spcBef>
            <a:spcAft>
              <a:spcPct val="35000"/>
            </a:spcAft>
          </a:pPr>
          <a:r>
            <a:rPr lang="en-US" sz="2400" kern="1200" dirty="0"/>
            <a:t>Dev &amp; Test</a:t>
          </a:r>
        </a:p>
      </dsp:txBody>
      <dsp:txXfrm>
        <a:off x="603721" y="2625"/>
        <a:ext cx="2252249" cy="1351349"/>
      </dsp:txXfrm>
    </dsp:sp>
    <dsp:sp modelId="{7C29084B-458A-434E-9D45-E2305CA50C9B}">
      <dsp:nvSpPr>
        <dsp:cNvPr id="0" name=""/>
        <dsp:cNvSpPr/>
      </dsp:nvSpPr>
      <dsp:spPr>
        <a:xfrm>
          <a:off x="5624437" y="632579"/>
          <a:ext cx="487417" cy="91440"/>
        </a:xfrm>
        <a:custGeom>
          <a:avLst/>
          <a:gdLst/>
          <a:ahLst/>
          <a:cxnLst/>
          <a:rect l="0" t="0" r="0" b="0"/>
          <a:pathLst>
            <a:path>
              <a:moveTo>
                <a:pt x="0" y="45720"/>
              </a:moveTo>
              <a:lnTo>
                <a:pt x="487417" y="45720"/>
              </a:lnTo>
            </a:path>
          </a:pathLst>
        </a:custGeom>
        <a:noFill/>
        <a:ln w="9525" cap="flat" cmpd="sng" algn="ctr">
          <a:solidFill>
            <a:schemeClr val="accent5">
              <a:shade val="90000"/>
              <a:hueOff val="-25745"/>
              <a:satOff val="-2033"/>
              <a:lumOff val="3664"/>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5855196" y="675707"/>
        <a:ext cx="25900" cy="5185"/>
      </dsp:txXfrm>
    </dsp:sp>
    <dsp:sp modelId="{087EFFD9-B2A8-4874-845F-651DB1117E15}">
      <dsp:nvSpPr>
        <dsp:cNvPr id="0" name=""/>
        <dsp:cNvSpPr/>
      </dsp:nvSpPr>
      <dsp:spPr>
        <a:xfrm>
          <a:off x="3373988" y="2625"/>
          <a:ext cx="2252249" cy="1351349"/>
        </a:xfrm>
        <a:prstGeom prst="rect">
          <a:avLst/>
        </a:prstGeom>
        <a:solidFill>
          <a:schemeClr val="accent5">
            <a:shade val="80000"/>
            <a:hueOff val="-22528"/>
            <a:satOff val="-1815"/>
            <a:lumOff val="351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l" defTabSz="1066800">
            <a:lnSpc>
              <a:spcPct val="90000"/>
            </a:lnSpc>
            <a:spcBef>
              <a:spcPct val="0"/>
            </a:spcBef>
            <a:spcAft>
              <a:spcPct val="35000"/>
            </a:spcAft>
          </a:pPr>
          <a:r>
            <a:rPr lang="en-US" sz="2400" kern="1200" dirty="0"/>
            <a:t>Storage  Backup &amp; DR</a:t>
          </a:r>
        </a:p>
      </dsp:txBody>
      <dsp:txXfrm>
        <a:off x="3373988" y="2625"/>
        <a:ext cx="2252249" cy="1351349"/>
      </dsp:txXfrm>
    </dsp:sp>
    <dsp:sp modelId="{3984D0CA-1064-4A5F-8C3C-1BEE1F7690CD}">
      <dsp:nvSpPr>
        <dsp:cNvPr id="0" name=""/>
        <dsp:cNvSpPr/>
      </dsp:nvSpPr>
      <dsp:spPr>
        <a:xfrm>
          <a:off x="1729846" y="1352174"/>
          <a:ext cx="5540533" cy="487417"/>
        </a:xfrm>
        <a:custGeom>
          <a:avLst/>
          <a:gdLst/>
          <a:ahLst/>
          <a:cxnLst/>
          <a:rect l="0" t="0" r="0" b="0"/>
          <a:pathLst>
            <a:path>
              <a:moveTo>
                <a:pt x="5540533" y="0"/>
              </a:moveTo>
              <a:lnTo>
                <a:pt x="5540533" y="260808"/>
              </a:lnTo>
              <a:lnTo>
                <a:pt x="0" y="260808"/>
              </a:lnTo>
              <a:lnTo>
                <a:pt x="0" y="487417"/>
              </a:lnTo>
            </a:path>
          </a:pathLst>
        </a:custGeom>
        <a:noFill/>
        <a:ln w="9525" cap="flat" cmpd="sng" algn="ctr">
          <a:solidFill>
            <a:schemeClr val="accent5">
              <a:shade val="90000"/>
              <a:hueOff val="-51490"/>
              <a:satOff val="-4067"/>
              <a:lumOff val="7329"/>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4360995" y="1593290"/>
        <a:ext cx="278234" cy="5185"/>
      </dsp:txXfrm>
    </dsp:sp>
    <dsp:sp modelId="{0CDA024B-261D-412C-965F-D6A62BE1A93B}">
      <dsp:nvSpPr>
        <dsp:cNvPr id="0" name=""/>
        <dsp:cNvSpPr/>
      </dsp:nvSpPr>
      <dsp:spPr>
        <a:xfrm>
          <a:off x="6144255" y="2625"/>
          <a:ext cx="2252249" cy="1351349"/>
        </a:xfrm>
        <a:prstGeom prst="rect">
          <a:avLst/>
        </a:prstGeom>
        <a:solidFill>
          <a:schemeClr val="accent5">
            <a:shade val="80000"/>
            <a:hueOff val="-45056"/>
            <a:satOff val="-3629"/>
            <a:lumOff val="702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l" defTabSz="1066800">
            <a:lnSpc>
              <a:spcPct val="90000"/>
            </a:lnSpc>
            <a:spcBef>
              <a:spcPct val="0"/>
            </a:spcBef>
            <a:spcAft>
              <a:spcPct val="35000"/>
            </a:spcAft>
          </a:pPr>
          <a:r>
            <a:rPr lang="en-US" sz="2400" kern="1200" dirty="0"/>
            <a:t>New Apps/Mobile</a:t>
          </a:r>
        </a:p>
      </dsp:txBody>
      <dsp:txXfrm>
        <a:off x="6144255" y="2625"/>
        <a:ext cx="2252249" cy="1351349"/>
      </dsp:txXfrm>
    </dsp:sp>
    <dsp:sp modelId="{DF6F0F7A-5980-41E0-8EB9-5CC8692724AD}">
      <dsp:nvSpPr>
        <dsp:cNvPr id="0" name=""/>
        <dsp:cNvSpPr/>
      </dsp:nvSpPr>
      <dsp:spPr>
        <a:xfrm>
          <a:off x="2854170" y="2501947"/>
          <a:ext cx="487417" cy="91440"/>
        </a:xfrm>
        <a:custGeom>
          <a:avLst/>
          <a:gdLst/>
          <a:ahLst/>
          <a:cxnLst/>
          <a:rect l="0" t="0" r="0" b="0"/>
          <a:pathLst>
            <a:path>
              <a:moveTo>
                <a:pt x="0" y="45720"/>
              </a:moveTo>
              <a:lnTo>
                <a:pt x="487417" y="45720"/>
              </a:lnTo>
            </a:path>
          </a:pathLst>
        </a:custGeom>
        <a:noFill/>
        <a:ln w="9525" cap="flat" cmpd="sng" algn="ctr">
          <a:solidFill>
            <a:schemeClr val="accent5">
              <a:shade val="90000"/>
              <a:hueOff val="-77235"/>
              <a:satOff val="-6100"/>
              <a:lumOff val="10993"/>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3084929" y="2545074"/>
        <a:ext cx="25900" cy="5185"/>
      </dsp:txXfrm>
    </dsp:sp>
    <dsp:sp modelId="{C39EC1B8-BEB9-43D3-B4CB-22D9838CCCC0}">
      <dsp:nvSpPr>
        <dsp:cNvPr id="0" name=""/>
        <dsp:cNvSpPr/>
      </dsp:nvSpPr>
      <dsp:spPr>
        <a:xfrm>
          <a:off x="603721" y="1871992"/>
          <a:ext cx="2252249" cy="1351349"/>
        </a:xfrm>
        <a:prstGeom prst="rect">
          <a:avLst/>
        </a:prstGeom>
        <a:solidFill>
          <a:schemeClr val="accent5">
            <a:shade val="80000"/>
            <a:hueOff val="-67584"/>
            <a:satOff val="-5444"/>
            <a:lumOff val="1052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l" defTabSz="1066800">
            <a:lnSpc>
              <a:spcPct val="90000"/>
            </a:lnSpc>
            <a:spcBef>
              <a:spcPct val="0"/>
            </a:spcBef>
            <a:spcAft>
              <a:spcPct val="35000"/>
            </a:spcAft>
          </a:pPr>
          <a:r>
            <a:rPr lang="en-US" sz="2400" kern="1200" dirty="0"/>
            <a:t>Business Process or Line of Business App</a:t>
          </a:r>
        </a:p>
      </dsp:txBody>
      <dsp:txXfrm>
        <a:off x="603721" y="1871992"/>
        <a:ext cx="2252249" cy="1351349"/>
      </dsp:txXfrm>
    </dsp:sp>
    <dsp:sp modelId="{1F9F452F-5812-49F0-8AF9-8C4279BFED6C}">
      <dsp:nvSpPr>
        <dsp:cNvPr id="0" name=""/>
        <dsp:cNvSpPr/>
      </dsp:nvSpPr>
      <dsp:spPr>
        <a:xfrm>
          <a:off x="5624437" y="2501947"/>
          <a:ext cx="487417" cy="91440"/>
        </a:xfrm>
        <a:custGeom>
          <a:avLst/>
          <a:gdLst/>
          <a:ahLst/>
          <a:cxnLst/>
          <a:rect l="0" t="0" r="0" b="0"/>
          <a:pathLst>
            <a:path>
              <a:moveTo>
                <a:pt x="0" y="45720"/>
              </a:moveTo>
              <a:lnTo>
                <a:pt x="487417" y="45720"/>
              </a:lnTo>
            </a:path>
          </a:pathLst>
        </a:custGeom>
        <a:noFill/>
        <a:ln w="9525" cap="flat" cmpd="sng" algn="ctr">
          <a:solidFill>
            <a:schemeClr val="accent5">
              <a:shade val="90000"/>
              <a:hueOff val="-102980"/>
              <a:satOff val="-8133"/>
              <a:lumOff val="14658"/>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5855196" y="2545074"/>
        <a:ext cx="25900" cy="5185"/>
      </dsp:txXfrm>
    </dsp:sp>
    <dsp:sp modelId="{870EA660-3255-43F9-920F-94687105327C}">
      <dsp:nvSpPr>
        <dsp:cNvPr id="0" name=""/>
        <dsp:cNvSpPr/>
      </dsp:nvSpPr>
      <dsp:spPr>
        <a:xfrm>
          <a:off x="3373988" y="1871992"/>
          <a:ext cx="2252249" cy="1351349"/>
        </a:xfrm>
        <a:prstGeom prst="rect">
          <a:avLst/>
        </a:prstGeom>
        <a:solidFill>
          <a:schemeClr val="accent5">
            <a:shade val="80000"/>
            <a:hueOff val="-90112"/>
            <a:satOff val="-7258"/>
            <a:lumOff val="1403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l" defTabSz="1066800">
            <a:lnSpc>
              <a:spcPct val="90000"/>
            </a:lnSpc>
            <a:spcBef>
              <a:spcPct val="0"/>
            </a:spcBef>
            <a:spcAft>
              <a:spcPct val="35000"/>
            </a:spcAft>
          </a:pPr>
          <a:r>
            <a:rPr lang="en-US" sz="2400" kern="1200" dirty="0"/>
            <a:t>ERP, CMS</a:t>
          </a:r>
        </a:p>
      </dsp:txBody>
      <dsp:txXfrm>
        <a:off x="3373988" y="1871992"/>
        <a:ext cx="2252249" cy="1351349"/>
      </dsp:txXfrm>
    </dsp:sp>
    <dsp:sp modelId="{C96DABF6-C583-455B-9D4F-CDDAE08F60CF}">
      <dsp:nvSpPr>
        <dsp:cNvPr id="0" name=""/>
        <dsp:cNvSpPr/>
      </dsp:nvSpPr>
      <dsp:spPr>
        <a:xfrm>
          <a:off x="1729846" y="3221541"/>
          <a:ext cx="5540533" cy="487417"/>
        </a:xfrm>
        <a:custGeom>
          <a:avLst/>
          <a:gdLst/>
          <a:ahLst/>
          <a:cxnLst/>
          <a:rect l="0" t="0" r="0" b="0"/>
          <a:pathLst>
            <a:path>
              <a:moveTo>
                <a:pt x="5540533" y="0"/>
              </a:moveTo>
              <a:lnTo>
                <a:pt x="5540533" y="260808"/>
              </a:lnTo>
              <a:lnTo>
                <a:pt x="0" y="260808"/>
              </a:lnTo>
              <a:lnTo>
                <a:pt x="0" y="487417"/>
              </a:lnTo>
            </a:path>
          </a:pathLst>
        </a:custGeom>
        <a:noFill/>
        <a:ln w="9525" cap="flat" cmpd="sng" algn="ctr">
          <a:solidFill>
            <a:schemeClr val="accent5">
              <a:shade val="90000"/>
              <a:hueOff val="-128725"/>
              <a:satOff val="-10166"/>
              <a:lumOff val="18322"/>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4360995" y="3462657"/>
        <a:ext cx="278234" cy="5185"/>
      </dsp:txXfrm>
    </dsp:sp>
    <dsp:sp modelId="{67B14F9B-207D-4B80-85E1-B61163734BDB}">
      <dsp:nvSpPr>
        <dsp:cNvPr id="0" name=""/>
        <dsp:cNvSpPr/>
      </dsp:nvSpPr>
      <dsp:spPr>
        <a:xfrm>
          <a:off x="6144255" y="1871992"/>
          <a:ext cx="2252249" cy="1351349"/>
        </a:xfrm>
        <a:prstGeom prst="rect">
          <a:avLst/>
        </a:prstGeom>
        <a:solidFill>
          <a:schemeClr val="accent5">
            <a:shade val="80000"/>
            <a:hueOff val="-112640"/>
            <a:satOff val="-9073"/>
            <a:lumOff val="1754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l" defTabSz="1066800">
            <a:lnSpc>
              <a:spcPct val="90000"/>
            </a:lnSpc>
            <a:spcBef>
              <a:spcPct val="0"/>
            </a:spcBef>
            <a:spcAft>
              <a:spcPct val="35000"/>
            </a:spcAft>
          </a:pPr>
          <a:r>
            <a:rPr lang="en-US" sz="2400" kern="1200" dirty="0"/>
            <a:t>Analytics</a:t>
          </a:r>
        </a:p>
      </dsp:txBody>
      <dsp:txXfrm>
        <a:off x="6144255" y="1871992"/>
        <a:ext cx="2252249" cy="1351349"/>
      </dsp:txXfrm>
    </dsp:sp>
    <dsp:sp modelId="{650AEA56-76B8-44F9-A57D-5215A389661B}">
      <dsp:nvSpPr>
        <dsp:cNvPr id="0" name=""/>
        <dsp:cNvSpPr/>
      </dsp:nvSpPr>
      <dsp:spPr>
        <a:xfrm>
          <a:off x="2854170" y="4371314"/>
          <a:ext cx="487417" cy="91440"/>
        </a:xfrm>
        <a:custGeom>
          <a:avLst/>
          <a:gdLst/>
          <a:ahLst/>
          <a:cxnLst/>
          <a:rect l="0" t="0" r="0" b="0"/>
          <a:pathLst>
            <a:path>
              <a:moveTo>
                <a:pt x="0" y="45720"/>
              </a:moveTo>
              <a:lnTo>
                <a:pt x="487417" y="45720"/>
              </a:lnTo>
            </a:path>
          </a:pathLst>
        </a:custGeom>
        <a:noFill/>
        <a:ln w="9525" cap="flat" cmpd="sng" algn="ctr">
          <a:solidFill>
            <a:schemeClr val="accent5">
              <a:shade val="90000"/>
              <a:hueOff val="-154471"/>
              <a:satOff val="-12200"/>
              <a:lumOff val="21987"/>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3084929" y="4414441"/>
        <a:ext cx="25900" cy="5185"/>
      </dsp:txXfrm>
    </dsp:sp>
    <dsp:sp modelId="{E0C7862B-345B-4E1F-9767-B0D0DCE01526}">
      <dsp:nvSpPr>
        <dsp:cNvPr id="0" name=""/>
        <dsp:cNvSpPr/>
      </dsp:nvSpPr>
      <dsp:spPr>
        <a:xfrm>
          <a:off x="603721" y="3741359"/>
          <a:ext cx="2252249" cy="1351349"/>
        </a:xfrm>
        <a:prstGeom prst="rect">
          <a:avLst/>
        </a:prstGeom>
        <a:solidFill>
          <a:schemeClr val="accent5">
            <a:shade val="80000"/>
            <a:hueOff val="-135168"/>
            <a:satOff val="-10887"/>
            <a:lumOff val="2105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l" defTabSz="1066800">
            <a:lnSpc>
              <a:spcPct val="90000"/>
            </a:lnSpc>
            <a:spcBef>
              <a:spcPct val="0"/>
            </a:spcBef>
            <a:spcAft>
              <a:spcPct val="35000"/>
            </a:spcAft>
          </a:pPr>
          <a:r>
            <a:rPr lang="en-US" sz="2400" kern="1200" dirty="0"/>
            <a:t>DC Migration</a:t>
          </a:r>
        </a:p>
      </dsp:txBody>
      <dsp:txXfrm>
        <a:off x="603721" y="3741359"/>
        <a:ext cx="2252249" cy="1351349"/>
      </dsp:txXfrm>
    </dsp:sp>
    <dsp:sp modelId="{6D2D1C95-B474-4668-BF6A-D529EA01681C}">
      <dsp:nvSpPr>
        <dsp:cNvPr id="0" name=""/>
        <dsp:cNvSpPr/>
      </dsp:nvSpPr>
      <dsp:spPr>
        <a:xfrm>
          <a:off x="5624437" y="4371314"/>
          <a:ext cx="487417" cy="91440"/>
        </a:xfrm>
        <a:custGeom>
          <a:avLst/>
          <a:gdLst/>
          <a:ahLst/>
          <a:cxnLst/>
          <a:rect l="0" t="0" r="0" b="0"/>
          <a:pathLst>
            <a:path>
              <a:moveTo>
                <a:pt x="0" y="45720"/>
              </a:moveTo>
              <a:lnTo>
                <a:pt x="487417" y="45720"/>
              </a:lnTo>
            </a:path>
          </a:pathLst>
        </a:custGeom>
        <a:noFill/>
        <a:ln w="9525" cap="flat" cmpd="sng" algn="ctr">
          <a:solidFill>
            <a:schemeClr val="accent5">
              <a:shade val="90000"/>
              <a:hueOff val="-180216"/>
              <a:satOff val="-14233"/>
              <a:lumOff val="25651"/>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5855196" y="4414441"/>
        <a:ext cx="25900" cy="5185"/>
      </dsp:txXfrm>
    </dsp:sp>
    <dsp:sp modelId="{11E4AA0D-521C-4D67-BBE0-9221A994D83B}">
      <dsp:nvSpPr>
        <dsp:cNvPr id="0" name=""/>
        <dsp:cNvSpPr/>
      </dsp:nvSpPr>
      <dsp:spPr>
        <a:xfrm>
          <a:off x="3373988" y="3741359"/>
          <a:ext cx="2252249" cy="1351349"/>
        </a:xfrm>
        <a:prstGeom prst="rect">
          <a:avLst/>
        </a:prstGeom>
        <a:solidFill>
          <a:schemeClr val="accent5">
            <a:shade val="80000"/>
            <a:hueOff val="-157696"/>
            <a:satOff val="-12702"/>
            <a:lumOff val="2456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l" defTabSz="1066800">
            <a:lnSpc>
              <a:spcPct val="90000"/>
            </a:lnSpc>
            <a:spcBef>
              <a:spcPct val="0"/>
            </a:spcBef>
            <a:spcAft>
              <a:spcPct val="35000"/>
            </a:spcAft>
          </a:pPr>
          <a:r>
            <a:rPr lang="en-US" sz="2400" kern="1200" dirty="0"/>
            <a:t>Mission Critical Apps</a:t>
          </a:r>
        </a:p>
      </dsp:txBody>
      <dsp:txXfrm>
        <a:off x="3373988" y="3741359"/>
        <a:ext cx="2252249" cy="1351349"/>
      </dsp:txXfrm>
    </dsp:sp>
    <dsp:sp modelId="{8A132774-AF46-4AAA-B422-E9A02C9C8891}">
      <dsp:nvSpPr>
        <dsp:cNvPr id="0" name=""/>
        <dsp:cNvSpPr/>
      </dsp:nvSpPr>
      <dsp:spPr>
        <a:xfrm>
          <a:off x="6144255" y="3741359"/>
          <a:ext cx="2252249" cy="1351349"/>
        </a:xfrm>
        <a:prstGeom prst="rect">
          <a:avLst/>
        </a:prstGeom>
        <a:solidFill>
          <a:schemeClr val="accent5">
            <a:shade val="80000"/>
            <a:hueOff val="-180224"/>
            <a:satOff val="-14516"/>
            <a:lumOff val="280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l" defTabSz="1066800">
            <a:lnSpc>
              <a:spcPct val="90000"/>
            </a:lnSpc>
            <a:spcBef>
              <a:spcPct val="0"/>
            </a:spcBef>
            <a:spcAft>
              <a:spcPct val="35000"/>
            </a:spcAft>
          </a:pPr>
          <a:r>
            <a:rPr lang="en-US" sz="2400" kern="1200" dirty="0"/>
            <a:t>Bring your own </a:t>
          </a:r>
          <a:r>
            <a:rPr lang="en-US" sz="2400" kern="1200" dirty="0" err="1" smtClean="0"/>
            <a:t>Encr</a:t>
          </a:r>
          <a:r>
            <a:rPr lang="en-US" sz="2400" kern="1200" dirty="0" smtClean="0"/>
            <a:t>. </a:t>
          </a:r>
          <a:r>
            <a:rPr lang="en-US" sz="2400" kern="1200" dirty="0"/>
            <a:t>for Sensitive Data</a:t>
          </a:r>
        </a:p>
      </dsp:txBody>
      <dsp:txXfrm>
        <a:off x="6144255" y="3741359"/>
        <a:ext cx="2252249" cy="1351349"/>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6" name="Google Shape;27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37489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3" name="Google Shape;29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2" name="Google Shape;30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1" name="Google Shape;311;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9" name="Google Shape;319;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9" name="Google Shape;319;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89576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8229a89fee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5" name="Google Shape;485;g8229a89fee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16030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7" name="Google Shape;327;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5" name="Google Shape;33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3" name="Google Shape;343;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7" name="Google Shape;327;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369410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1" name="Google Shape;351;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8" name="Google Shape;368;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6" name="Google Shape;37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2" name="Google Shape;392;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9" name="Google Shape;409;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8" name="Google Shape;418;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8229a89fee_0_10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8229a89fee_0_109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7" name="Google Shape;427;g8229a89fee_0_109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4" name="Google Shape;434;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8229a89fee_0_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2" name="Google Shape;442;g8229a89fee_0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8229a89fee_0_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1" name="Google Shape;451;g8229a89fee_0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8229a89fee_0_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1" name="Google Shape;461;g8229a89fe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8229a89fee_0_108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9" name="Google Shape;469;g8229a89fee_0_10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8229a89fee_0_109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7" name="Google Shape;477;g8229a89fee_0_10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8229a89fee_0_109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7" name="Google Shape;477;g8229a89fee_0_10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61947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54482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164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6" name="Google Shape;21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8" name="Google Shape;23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6"/>
        <p:cNvGrpSpPr/>
        <p:nvPr/>
      </p:nvGrpSpPr>
      <p:grpSpPr>
        <a:xfrm>
          <a:off x="0" y="0"/>
          <a:ext cx="0" cy="0"/>
          <a:chOff x="0" y="0"/>
          <a:chExt cx="0" cy="0"/>
        </a:xfrm>
      </p:grpSpPr>
      <p:grpSp>
        <p:nvGrpSpPr>
          <p:cNvPr id="27" name="Google Shape;27;p2"/>
          <p:cNvGrpSpPr/>
          <p:nvPr/>
        </p:nvGrpSpPr>
        <p:grpSpPr>
          <a:xfrm>
            <a:off x="0" y="-8467"/>
            <a:ext cx="12192000" cy="6866467"/>
            <a:chOff x="0" y="-8467"/>
            <a:chExt cx="12192000" cy="6866467"/>
          </a:xfrm>
        </p:grpSpPr>
        <p:sp>
          <p:nvSpPr>
            <p:cNvPr id="28" name="Google Shape;28;p2"/>
            <p:cNvSpPr/>
            <p:nvPr/>
          </p:nvSpPr>
          <p:spPr>
            <a:xfrm>
              <a:off x="0" y="-7862"/>
              <a:ext cx="863600" cy="5698067"/>
            </a:xfrm>
            <a:custGeom>
              <a:avLst/>
              <a:gdLst/>
              <a:ahLst/>
              <a:cxnLst/>
              <a:rect l="l" t="t" r="r" b="b"/>
              <a:pathLst>
                <a:path w="863600" h="5698067" extrusionOk="0">
                  <a:moveTo>
                    <a:pt x="0" y="8467"/>
                  </a:moveTo>
                  <a:lnTo>
                    <a:pt x="863600" y="0"/>
                  </a:lnTo>
                  <a:lnTo>
                    <a:pt x="863600" y="16934"/>
                  </a:lnTo>
                  <a:lnTo>
                    <a:pt x="0" y="5698067"/>
                  </a:lnTo>
                  <a:lnTo>
                    <a:pt x="0" y="8467"/>
                  </a:lnTo>
                  <a:close/>
                </a:path>
              </a:pathLst>
            </a:custGeom>
            <a:solidFill>
              <a:schemeClr val="accent1">
                <a:alpha val="69803"/>
              </a:schemeClr>
            </a:solidFill>
            <a:ln>
              <a:noFill/>
            </a:ln>
          </p:spPr>
        </p:sp>
        <p:cxnSp>
          <p:nvCxnSpPr>
            <p:cNvPr id="29" name="Google Shape;29;p2"/>
            <p:cNvCxnSpPr/>
            <p:nvPr/>
          </p:nvCxnSpPr>
          <p:spPr>
            <a:xfrm>
              <a:off x="9371012" y="0"/>
              <a:ext cx="1219200" cy="6858000"/>
            </a:xfrm>
            <a:prstGeom prst="straightConnector1">
              <a:avLst/>
            </a:prstGeom>
            <a:noFill/>
            <a:ln w="9525" cap="flat" cmpd="sng">
              <a:solidFill>
                <a:schemeClr val="accent1">
                  <a:alpha val="69803"/>
                </a:schemeClr>
              </a:solidFill>
              <a:prstDash val="solid"/>
              <a:round/>
              <a:headEnd type="none" w="sm" len="sm"/>
              <a:tailEnd type="none" w="sm" len="sm"/>
            </a:ln>
          </p:spPr>
        </p:cxnSp>
        <p:cxnSp>
          <p:nvCxnSpPr>
            <p:cNvPr id="30" name="Google Shape;30;p2"/>
            <p:cNvCxnSpPr/>
            <p:nvPr/>
          </p:nvCxnSpPr>
          <p:spPr>
            <a:xfrm flipH="1">
              <a:off x="7425267" y="3681413"/>
              <a:ext cx="4763558" cy="3176587"/>
            </a:xfrm>
            <a:prstGeom prst="straightConnector1">
              <a:avLst/>
            </a:prstGeom>
            <a:noFill/>
            <a:ln w="9525" cap="flat" cmpd="sng">
              <a:solidFill>
                <a:schemeClr val="accent1">
                  <a:alpha val="69803"/>
                </a:schemeClr>
              </a:solidFill>
              <a:prstDash val="solid"/>
              <a:round/>
              <a:headEnd type="none" w="sm" len="sm"/>
              <a:tailEnd type="none" w="sm" len="sm"/>
            </a:ln>
          </p:spPr>
        </p:cxnSp>
        <p:sp>
          <p:nvSpPr>
            <p:cNvPr id="31" name="Google Shape;31;p2"/>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35686"/>
              </a:schemeClr>
            </a:solidFill>
            <a:ln>
              <a:noFill/>
            </a:ln>
          </p:spPr>
        </p:sp>
        <p:sp>
          <p:nvSpPr>
            <p:cNvPr id="32" name="Google Shape;32;p2"/>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33" name="Google Shape;33;p2"/>
            <p:cNvSpPr/>
            <p:nvPr/>
          </p:nvSpPr>
          <p:spPr>
            <a:xfrm>
              <a:off x="8932333" y="3048000"/>
              <a:ext cx="3259667" cy="3810000"/>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16B0E3">
                <a:alpha val="49803"/>
              </a:srgbClr>
            </a:solidFill>
            <a:ln>
              <a:noFill/>
            </a:ln>
          </p:spPr>
        </p:sp>
        <p:sp>
          <p:nvSpPr>
            <p:cNvPr id="35" name="Google Shape;35;p2"/>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chemeClr val="accent2">
                <a:alpha val="69803"/>
              </a:schemeClr>
            </a:solidFill>
            <a:ln>
              <a:noFill/>
            </a:ln>
          </p:spPr>
        </p:sp>
        <p:sp>
          <p:nvSpPr>
            <p:cNvPr id="36" name="Google Shape;36;p2"/>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rgbClr val="226292">
                <a:alpha val="80000"/>
              </a:srgbClr>
            </a:solidFill>
            <a:ln>
              <a:noFill/>
            </a:ln>
          </p:spPr>
        </p:sp>
        <p:sp>
          <p:nvSpPr>
            <p:cNvPr id="37" name="Google Shape;37;p2"/>
            <p:cNvSpPr/>
            <p:nvPr/>
          </p:nvSpPr>
          <p:spPr>
            <a:xfrm>
              <a:off x="10371666" y="3589867"/>
              <a:ext cx="1817159" cy="3268133"/>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2"/>
          <p:cNvSpPr txBox="1">
            <a:spLocks noGrp="1"/>
          </p:cNvSpPr>
          <p:nvPr>
            <p:ph type="ctrTitle"/>
          </p:nvPr>
        </p:nvSpPr>
        <p:spPr>
          <a:xfrm>
            <a:off x="1507067" y="2404534"/>
            <a:ext cx="7766936" cy="1646302"/>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accent1"/>
              </a:buClr>
              <a:buSzPts val="5400"/>
              <a:buFont typeface="Trebuchet MS"/>
              <a:buNone/>
              <a:defRPr sz="5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
          <p:cNvSpPr txBox="1">
            <a:spLocks noGrp="1"/>
          </p:cNvSpPr>
          <p:nvPr>
            <p:ph type="subTitle" idx="1"/>
          </p:nvPr>
        </p:nvSpPr>
        <p:spPr>
          <a:xfrm>
            <a:off x="1507067" y="4050833"/>
            <a:ext cx="7766936" cy="1096899"/>
          </a:xfrm>
          <a:prstGeom prst="rect">
            <a:avLst/>
          </a:prstGeom>
          <a:noFill/>
          <a:ln>
            <a:noFill/>
          </a:ln>
        </p:spPr>
        <p:txBody>
          <a:bodyPr spcFirstLastPara="1" wrap="square" lIns="91425" tIns="45700" rIns="91425" bIns="45700" anchor="t" anchorCtr="0">
            <a:noAutofit/>
          </a:bodyPr>
          <a:lstStyle>
            <a:lvl1pPr lvl="0" algn="r">
              <a:spcBef>
                <a:spcPts val="1000"/>
              </a:spcBef>
              <a:spcAft>
                <a:spcPts val="0"/>
              </a:spcAft>
              <a:buSzPts val="1440"/>
              <a:buNone/>
              <a:defRPr>
                <a:solidFill>
                  <a:srgbClr val="7F7F7F"/>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a:endParaRPr/>
          </a:p>
        </p:txBody>
      </p:sp>
      <p:sp>
        <p:nvSpPr>
          <p:cNvPr id="40" name="Google Shape;40;p2"/>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94"/>
        <p:cNvGrpSpPr/>
        <p:nvPr/>
      </p:nvGrpSpPr>
      <p:grpSpPr>
        <a:xfrm>
          <a:off x="0" y="0"/>
          <a:ext cx="0" cy="0"/>
          <a:chOff x="0" y="0"/>
          <a:chExt cx="0" cy="0"/>
        </a:xfrm>
      </p:grpSpPr>
      <p:sp>
        <p:nvSpPr>
          <p:cNvPr id="95" name="Google Shape;95;p11"/>
          <p:cNvSpPr txBox="1">
            <a:spLocks noGrp="1"/>
          </p:cNvSpPr>
          <p:nvPr>
            <p:ph type="title"/>
          </p:nvPr>
        </p:nvSpPr>
        <p:spPr>
          <a:xfrm>
            <a:off x="677335" y="609600"/>
            <a:ext cx="8596668" cy="3403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11"/>
          <p:cNvSpPr txBox="1">
            <a:spLocks noGrp="1"/>
          </p:cNvSpPr>
          <p:nvPr>
            <p:ph type="body" idx="1"/>
          </p:nvPr>
        </p:nvSpPr>
        <p:spPr>
          <a:xfrm>
            <a:off x="677335" y="4470400"/>
            <a:ext cx="8596668" cy="1570962"/>
          </a:xfrm>
          <a:prstGeom prst="rect">
            <a:avLst/>
          </a:prstGeom>
          <a:noFill/>
          <a:ln>
            <a:noFill/>
          </a:ln>
        </p:spPr>
        <p:txBody>
          <a:bodyPr spcFirstLastPara="1" wrap="square" lIns="91425" tIns="45700" rIns="91425" bIns="45700" anchor="ctr" anchorCtr="0">
            <a:no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97" name="Google Shape;97;p1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11"/>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11"/>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00"/>
        <p:cNvGrpSpPr/>
        <p:nvPr/>
      </p:nvGrpSpPr>
      <p:grpSpPr>
        <a:xfrm>
          <a:off x="0" y="0"/>
          <a:ext cx="0" cy="0"/>
          <a:chOff x="0" y="0"/>
          <a:chExt cx="0" cy="0"/>
        </a:xfrm>
      </p:grpSpPr>
      <p:sp>
        <p:nvSpPr>
          <p:cNvPr id="101" name="Google Shape;101;p12"/>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2"/>
          <p:cNvSpPr txBox="1">
            <a:spLocks noGrp="1"/>
          </p:cNvSpPr>
          <p:nvPr>
            <p:ph type="body" idx="1"/>
          </p:nvPr>
        </p:nvSpPr>
        <p:spPr>
          <a:xfrm>
            <a:off x="1366139" y="3632200"/>
            <a:ext cx="7224524" cy="381000"/>
          </a:xfrm>
          <a:prstGeom prst="rect">
            <a:avLst/>
          </a:prstGeom>
          <a:noFill/>
          <a:ln>
            <a:noFill/>
          </a:ln>
        </p:spPr>
        <p:txBody>
          <a:bodyPr spcFirstLastPara="1" wrap="square" lIns="91425" tIns="45700" rIns="91425" bIns="45700" anchor="ctr" anchorCtr="0">
            <a:noAutofit/>
          </a:bodyPr>
          <a:lstStyle>
            <a:lvl1pPr marL="457200" lvl="0" indent="-228600" algn="l">
              <a:spcBef>
                <a:spcPts val="1000"/>
              </a:spcBef>
              <a:spcAft>
                <a:spcPts val="0"/>
              </a:spcAft>
              <a:buSzPts val="1280"/>
              <a:buFont typeface="Trebuchet MS"/>
              <a:buNone/>
              <a:defRPr sz="1600">
                <a:solidFill>
                  <a:srgbClr val="7F7F7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03" name="Google Shape;103;p12"/>
          <p:cNvSpPr txBox="1">
            <a:spLocks noGrp="1"/>
          </p:cNvSpPr>
          <p:nvPr>
            <p:ph type="body" idx="2"/>
          </p:nvPr>
        </p:nvSpPr>
        <p:spPr>
          <a:xfrm>
            <a:off x="677335" y="4470400"/>
            <a:ext cx="8596668" cy="1570962"/>
          </a:xfrm>
          <a:prstGeom prst="rect">
            <a:avLst/>
          </a:prstGeom>
          <a:noFill/>
          <a:ln>
            <a:noFill/>
          </a:ln>
        </p:spPr>
        <p:txBody>
          <a:bodyPr spcFirstLastPara="1" wrap="square" lIns="91425" tIns="45700" rIns="91425" bIns="45700" anchor="ctr" anchorCtr="0">
            <a:no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04" name="Google Shape;104;p12"/>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2"/>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2"/>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07" name="Google Shape;107;p12"/>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rgbClr val="9EDFF5"/>
                </a:solidFill>
                <a:latin typeface="Arial"/>
                <a:ea typeface="Arial"/>
                <a:cs typeface="Arial"/>
                <a:sym typeface="Arial"/>
              </a:rPr>
              <a:t>“</a:t>
            </a:r>
            <a:endParaRPr/>
          </a:p>
        </p:txBody>
      </p:sp>
      <p:sp>
        <p:nvSpPr>
          <p:cNvPr id="108" name="Google Shape;108;p12"/>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rgbClr val="9EDFF5"/>
                </a:solidFill>
                <a:latin typeface="Arial"/>
                <a:ea typeface="Arial"/>
                <a:cs typeface="Arial"/>
                <a:sym typeface="Arial"/>
              </a:rPr>
              <a:t>”</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9"/>
        <p:cNvGrpSpPr/>
        <p:nvPr/>
      </p:nvGrpSpPr>
      <p:grpSpPr>
        <a:xfrm>
          <a:off x="0" y="0"/>
          <a:ext cx="0" cy="0"/>
          <a:chOff x="0" y="0"/>
          <a:chExt cx="0" cy="0"/>
        </a:xfrm>
      </p:grpSpPr>
      <p:sp>
        <p:nvSpPr>
          <p:cNvPr id="110" name="Google Shape;110;p13"/>
          <p:cNvSpPr txBox="1">
            <a:spLocks noGrp="1"/>
          </p:cNvSpPr>
          <p:nvPr>
            <p:ph type="title"/>
          </p:nvPr>
        </p:nvSpPr>
        <p:spPr>
          <a:xfrm>
            <a:off x="677335" y="1931988"/>
            <a:ext cx="8596668" cy="25954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13"/>
          <p:cNvSpPr txBox="1">
            <a:spLocks noGrp="1"/>
          </p:cNvSpPr>
          <p:nvPr>
            <p:ph type="body" idx="1"/>
          </p:nvPr>
        </p:nvSpPr>
        <p:spPr>
          <a:xfrm>
            <a:off x="677335" y="4527448"/>
            <a:ext cx="8596668" cy="1513914"/>
          </a:xfrm>
          <a:prstGeom prst="rect">
            <a:avLst/>
          </a:prstGeom>
          <a:noFill/>
          <a:ln>
            <a:noFill/>
          </a:ln>
        </p:spPr>
        <p:txBody>
          <a:bodyPr spcFirstLastPara="1" wrap="square" lIns="91425" tIns="45700" rIns="91425" bIns="45700" anchor="t" anchorCtr="0">
            <a:no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12" name="Google Shape;112;p13"/>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3"/>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13"/>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15"/>
        <p:cNvGrpSpPr/>
        <p:nvPr/>
      </p:nvGrpSpPr>
      <p:grpSpPr>
        <a:xfrm>
          <a:off x="0" y="0"/>
          <a:ext cx="0" cy="0"/>
          <a:chOff x="0" y="0"/>
          <a:chExt cx="0" cy="0"/>
        </a:xfrm>
      </p:grpSpPr>
      <p:sp>
        <p:nvSpPr>
          <p:cNvPr id="116" name="Google Shape;116;p14"/>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14"/>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Trebuchet MS"/>
              <a:buNone/>
              <a:defRPr sz="2400">
                <a:solidFill>
                  <a:srgbClr val="3F3F3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18" name="Google Shape;118;p14"/>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noAutofit/>
          </a:bodyPr>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19" name="Google Shape;119;p14"/>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14"/>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14"/>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22" name="Google Shape;122;p14"/>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rgbClr val="9EDFF5"/>
                </a:solidFill>
                <a:latin typeface="Arial"/>
                <a:ea typeface="Arial"/>
                <a:cs typeface="Arial"/>
                <a:sym typeface="Arial"/>
              </a:rPr>
              <a:t>“</a:t>
            </a:r>
            <a:endParaRPr/>
          </a:p>
        </p:txBody>
      </p:sp>
      <p:sp>
        <p:nvSpPr>
          <p:cNvPr id="123" name="Google Shape;123;p14"/>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rgbClr val="9EDFF5"/>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24"/>
        <p:cNvGrpSpPr/>
        <p:nvPr/>
      </p:nvGrpSpPr>
      <p:grpSpPr>
        <a:xfrm>
          <a:off x="0" y="0"/>
          <a:ext cx="0" cy="0"/>
          <a:chOff x="0" y="0"/>
          <a:chExt cx="0" cy="0"/>
        </a:xfrm>
      </p:grpSpPr>
      <p:sp>
        <p:nvSpPr>
          <p:cNvPr id="125" name="Google Shape;125;p15"/>
          <p:cNvSpPr txBox="1">
            <a:spLocks noGrp="1"/>
          </p:cNvSpPr>
          <p:nvPr>
            <p:ph type="title"/>
          </p:nvPr>
        </p:nvSpPr>
        <p:spPr>
          <a:xfrm>
            <a:off x="685799" y="609600"/>
            <a:ext cx="8588203" cy="302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15"/>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Trebuchet MS"/>
              <a:buNone/>
              <a:defRPr sz="2400">
                <a:solidFill>
                  <a:schemeClr val="accent1"/>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27" name="Google Shape;127;p15"/>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noAutofit/>
          </a:bodyPr>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28" name="Google Shape;128;p15"/>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15"/>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15"/>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1"/>
        <p:cNvGrpSpPr/>
        <p:nvPr/>
      </p:nvGrpSpPr>
      <p:grpSpPr>
        <a:xfrm>
          <a:off x="0" y="0"/>
          <a:ext cx="0" cy="0"/>
          <a:chOff x="0" y="0"/>
          <a:chExt cx="0" cy="0"/>
        </a:xfrm>
      </p:grpSpPr>
      <p:sp>
        <p:nvSpPr>
          <p:cNvPr id="132" name="Google Shape;132;p1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16"/>
          <p:cNvSpPr txBox="1">
            <a:spLocks noGrp="1"/>
          </p:cNvSpPr>
          <p:nvPr>
            <p:ph type="body" idx="1"/>
          </p:nvPr>
        </p:nvSpPr>
        <p:spPr>
          <a:xfrm rot="5400000">
            <a:off x="3035282" y="-197358"/>
            <a:ext cx="3880773" cy="8596668"/>
          </a:xfrm>
          <a:prstGeom prst="rect">
            <a:avLst/>
          </a:prstGeom>
          <a:noFill/>
          <a:ln>
            <a:noFill/>
          </a:ln>
        </p:spPr>
        <p:txBody>
          <a:bodyPr spcFirstLastPara="1" wrap="square" lIns="91425" tIns="45700" rIns="91425" bIns="45700" anchor="t" anchorCtr="0">
            <a:no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4" name="Google Shape;134;p1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16"/>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16"/>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7"/>
        <p:cNvGrpSpPr/>
        <p:nvPr/>
      </p:nvGrpSpPr>
      <p:grpSpPr>
        <a:xfrm>
          <a:off x="0" y="0"/>
          <a:ext cx="0" cy="0"/>
          <a:chOff x="0" y="0"/>
          <a:chExt cx="0" cy="0"/>
        </a:xfrm>
      </p:grpSpPr>
      <p:sp>
        <p:nvSpPr>
          <p:cNvPr id="138" name="Google Shape;138;p17"/>
          <p:cNvSpPr txBox="1">
            <a:spLocks noGrp="1"/>
          </p:cNvSpPr>
          <p:nvPr>
            <p:ph type="title"/>
          </p:nvPr>
        </p:nvSpPr>
        <p:spPr>
          <a:xfrm rot="5400000">
            <a:off x="5994319" y="2582953"/>
            <a:ext cx="5251451" cy="1304743"/>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17"/>
          <p:cNvSpPr txBox="1">
            <a:spLocks noGrp="1"/>
          </p:cNvSpPr>
          <p:nvPr>
            <p:ph type="body" idx="1"/>
          </p:nvPr>
        </p:nvSpPr>
        <p:spPr>
          <a:xfrm rot="5400000">
            <a:off x="1581685" y="-294750"/>
            <a:ext cx="5251450" cy="7060150"/>
          </a:xfrm>
          <a:prstGeom prst="rect">
            <a:avLst/>
          </a:prstGeom>
          <a:noFill/>
          <a:ln>
            <a:noFill/>
          </a:ln>
        </p:spPr>
        <p:txBody>
          <a:bodyPr spcFirstLastPara="1" wrap="square" lIns="91425" tIns="45700" rIns="91425" bIns="45700" anchor="t" anchorCtr="0">
            <a:no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40" name="Google Shape;140;p17"/>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17"/>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17"/>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3"/>
        <p:cNvGrpSpPr/>
        <p:nvPr/>
      </p:nvGrpSpPr>
      <p:grpSpPr>
        <a:xfrm>
          <a:off x="0" y="0"/>
          <a:ext cx="0" cy="0"/>
          <a:chOff x="0" y="0"/>
          <a:chExt cx="0" cy="0"/>
        </a:xfrm>
      </p:grpSpPr>
      <p:sp>
        <p:nvSpPr>
          <p:cNvPr id="44" name="Google Shape;44;p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accent2"/>
              </a:buClr>
              <a:buSzPts val="3600"/>
              <a:buFont typeface="Trebuchet MS"/>
              <a:buNone/>
              <a:defRPr b="1">
                <a:solidFill>
                  <a:schemeClr val="accen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3"/>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46" name="Google Shape;46;p3"/>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0070C0"/>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b="0" i="0" u="none" strike="noStrike" cap="none">
                <a:solidFill>
                  <a:srgbClr val="FF0000"/>
                </a:solidFill>
                <a:latin typeface="Trebuchet MS"/>
                <a:ea typeface="Trebuchet MS"/>
                <a:cs typeface="Trebuchet MS"/>
                <a:sym typeface="Trebuchet MS"/>
              </a:defRPr>
            </a:lvl1pPr>
            <a:lvl2pPr marL="0" lvl="1" indent="0" algn="r">
              <a:spcBef>
                <a:spcPts val="0"/>
              </a:spcBef>
              <a:buNone/>
              <a:defRPr sz="1000" b="0" i="0" u="none" strike="noStrike" cap="none">
                <a:solidFill>
                  <a:srgbClr val="FF0000"/>
                </a:solidFill>
                <a:latin typeface="Trebuchet MS"/>
                <a:ea typeface="Trebuchet MS"/>
                <a:cs typeface="Trebuchet MS"/>
                <a:sym typeface="Trebuchet MS"/>
              </a:defRPr>
            </a:lvl2pPr>
            <a:lvl3pPr marL="0" lvl="2" indent="0" algn="r">
              <a:spcBef>
                <a:spcPts val="0"/>
              </a:spcBef>
              <a:buNone/>
              <a:defRPr sz="1000" b="0" i="0" u="none" strike="noStrike" cap="none">
                <a:solidFill>
                  <a:srgbClr val="FF0000"/>
                </a:solidFill>
                <a:latin typeface="Trebuchet MS"/>
                <a:ea typeface="Trebuchet MS"/>
                <a:cs typeface="Trebuchet MS"/>
                <a:sym typeface="Trebuchet MS"/>
              </a:defRPr>
            </a:lvl3pPr>
            <a:lvl4pPr marL="0" lvl="3" indent="0" algn="r">
              <a:spcBef>
                <a:spcPts val="0"/>
              </a:spcBef>
              <a:buNone/>
              <a:defRPr sz="1000" b="0" i="0" u="none" strike="noStrike" cap="none">
                <a:solidFill>
                  <a:srgbClr val="FF0000"/>
                </a:solidFill>
                <a:latin typeface="Trebuchet MS"/>
                <a:ea typeface="Trebuchet MS"/>
                <a:cs typeface="Trebuchet MS"/>
                <a:sym typeface="Trebuchet MS"/>
              </a:defRPr>
            </a:lvl4pPr>
            <a:lvl5pPr marL="0" lvl="4" indent="0" algn="r">
              <a:spcBef>
                <a:spcPts val="0"/>
              </a:spcBef>
              <a:buNone/>
              <a:defRPr sz="1000" b="0" i="0" u="none" strike="noStrike" cap="none">
                <a:solidFill>
                  <a:srgbClr val="FF0000"/>
                </a:solidFill>
                <a:latin typeface="Trebuchet MS"/>
                <a:ea typeface="Trebuchet MS"/>
                <a:cs typeface="Trebuchet MS"/>
                <a:sym typeface="Trebuchet MS"/>
              </a:defRPr>
            </a:lvl5pPr>
            <a:lvl6pPr marL="0" lvl="5" indent="0" algn="r">
              <a:spcBef>
                <a:spcPts val="0"/>
              </a:spcBef>
              <a:buNone/>
              <a:defRPr sz="1000" b="0" i="0" u="none" strike="noStrike" cap="none">
                <a:solidFill>
                  <a:srgbClr val="FF0000"/>
                </a:solidFill>
                <a:latin typeface="Trebuchet MS"/>
                <a:ea typeface="Trebuchet MS"/>
                <a:cs typeface="Trebuchet MS"/>
                <a:sym typeface="Trebuchet MS"/>
              </a:defRPr>
            </a:lvl6pPr>
            <a:lvl7pPr marL="0" lvl="6" indent="0" algn="r">
              <a:spcBef>
                <a:spcPts val="0"/>
              </a:spcBef>
              <a:buNone/>
              <a:defRPr sz="1000" b="0" i="0" u="none" strike="noStrike" cap="none">
                <a:solidFill>
                  <a:srgbClr val="FF0000"/>
                </a:solidFill>
                <a:latin typeface="Trebuchet MS"/>
                <a:ea typeface="Trebuchet MS"/>
                <a:cs typeface="Trebuchet MS"/>
                <a:sym typeface="Trebuchet MS"/>
              </a:defRPr>
            </a:lvl7pPr>
            <a:lvl8pPr marL="0" lvl="7" indent="0" algn="r">
              <a:spcBef>
                <a:spcPts val="0"/>
              </a:spcBef>
              <a:buNone/>
              <a:defRPr sz="1000" b="0" i="0" u="none" strike="noStrike" cap="none">
                <a:solidFill>
                  <a:srgbClr val="FF0000"/>
                </a:solidFill>
                <a:latin typeface="Trebuchet MS"/>
                <a:ea typeface="Trebuchet MS"/>
                <a:cs typeface="Trebuchet MS"/>
                <a:sym typeface="Trebuchet MS"/>
              </a:defRPr>
            </a:lvl8pPr>
            <a:lvl9pPr marL="0" lvl="8" indent="0" algn="r">
              <a:spcBef>
                <a:spcPts val="0"/>
              </a:spcBef>
              <a:buNone/>
              <a:defRPr sz="1000" b="0" i="0" u="none" strike="noStrike" cap="none">
                <a:solidFill>
                  <a:srgbClr val="FF0000"/>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sp>
        <p:nvSpPr>
          <p:cNvPr id="50" name="Google Shape;50;p4"/>
          <p:cNvSpPr txBox="1">
            <a:spLocks noGrp="1"/>
          </p:cNvSpPr>
          <p:nvPr>
            <p:ph type="title"/>
          </p:nvPr>
        </p:nvSpPr>
        <p:spPr>
          <a:xfrm>
            <a:off x="677335" y="2700867"/>
            <a:ext cx="8596668" cy="182658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accent1"/>
              </a:buClr>
              <a:buSzPts val="4000"/>
              <a:buFont typeface="Trebuchet MS"/>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4"/>
          <p:cNvSpPr txBox="1">
            <a:spLocks noGrp="1"/>
          </p:cNvSpPr>
          <p:nvPr>
            <p:ph type="body" idx="1"/>
          </p:nvPr>
        </p:nvSpPr>
        <p:spPr>
          <a:xfrm>
            <a:off x="677335" y="4527448"/>
            <a:ext cx="8596668" cy="860400"/>
          </a:xfrm>
          <a:prstGeom prst="rect">
            <a:avLst/>
          </a:prstGeom>
          <a:noFill/>
          <a:ln>
            <a:noFill/>
          </a:ln>
        </p:spPr>
        <p:txBody>
          <a:bodyPr spcFirstLastPara="1" wrap="square" lIns="91425" tIns="45700" rIns="91425" bIns="45700" anchor="t" anchorCtr="0">
            <a:noAutofit/>
          </a:bodyPr>
          <a:lstStyle>
            <a:lvl1pPr marL="457200" lvl="0" indent="-228600" algn="l">
              <a:spcBef>
                <a:spcPts val="1000"/>
              </a:spcBef>
              <a:spcAft>
                <a:spcPts val="0"/>
              </a:spcAft>
              <a:buSzPts val="1600"/>
              <a:buNone/>
              <a:defRPr sz="20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52" name="Google Shape;52;p4"/>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4"/>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4"/>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5"/>
        <p:cNvGrpSpPr/>
        <p:nvPr/>
      </p:nvGrpSpPr>
      <p:grpSpPr>
        <a:xfrm>
          <a:off x="0" y="0"/>
          <a:ext cx="0" cy="0"/>
          <a:chOff x="0" y="0"/>
          <a:chExt cx="0" cy="0"/>
        </a:xfrm>
      </p:grpSpPr>
      <p:sp>
        <p:nvSpPr>
          <p:cNvPr id="56" name="Google Shape;56;p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5"/>
          <p:cNvSpPr txBox="1">
            <a:spLocks noGrp="1"/>
          </p:cNvSpPr>
          <p:nvPr>
            <p:ph type="body" idx="1"/>
          </p:nvPr>
        </p:nvSpPr>
        <p:spPr>
          <a:xfrm>
            <a:off x="677334" y="2160589"/>
            <a:ext cx="4184035" cy="3880772"/>
          </a:xfrm>
          <a:prstGeom prst="rect">
            <a:avLst/>
          </a:prstGeom>
          <a:noFill/>
          <a:ln>
            <a:noFill/>
          </a:ln>
        </p:spPr>
        <p:txBody>
          <a:bodyPr spcFirstLastPara="1" wrap="square" lIns="91425" tIns="45700" rIns="91425" bIns="45700" anchor="t" anchorCtr="0">
            <a:no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8" name="Google Shape;58;p5"/>
          <p:cNvSpPr txBox="1">
            <a:spLocks noGrp="1"/>
          </p:cNvSpPr>
          <p:nvPr>
            <p:ph type="body" idx="2"/>
          </p:nvPr>
        </p:nvSpPr>
        <p:spPr>
          <a:xfrm>
            <a:off x="5089970" y="2160589"/>
            <a:ext cx="4184034" cy="3880773"/>
          </a:xfrm>
          <a:prstGeom prst="rect">
            <a:avLst/>
          </a:prstGeom>
          <a:noFill/>
          <a:ln>
            <a:noFill/>
          </a:ln>
        </p:spPr>
        <p:txBody>
          <a:bodyPr spcFirstLastPara="1" wrap="square" lIns="91425" tIns="45700" rIns="91425" bIns="45700" anchor="t" anchorCtr="0">
            <a:no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9" name="Google Shape;59;p5"/>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5"/>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5"/>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2"/>
        <p:cNvGrpSpPr/>
        <p:nvPr/>
      </p:nvGrpSpPr>
      <p:grpSpPr>
        <a:xfrm>
          <a:off x="0" y="0"/>
          <a:ext cx="0" cy="0"/>
          <a:chOff x="0" y="0"/>
          <a:chExt cx="0" cy="0"/>
        </a:xfrm>
      </p:grpSpPr>
      <p:sp>
        <p:nvSpPr>
          <p:cNvPr id="63" name="Google Shape;63;p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accent1"/>
              </a:buClr>
              <a:buSzPts val="36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6"/>
          <p:cNvSpPr txBox="1">
            <a:spLocks noGrp="1"/>
          </p:cNvSpPr>
          <p:nvPr>
            <p:ph type="body" idx="1"/>
          </p:nvPr>
        </p:nvSpPr>
        <p:spPr>
          <a:xfrm>
            <a:off x="675745" y="2160983"/>
            <a:ext cx="418562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5" name="Google Shape;65;p6"/>
          <p:cNvSpPr txBox="1">
            <a:spLocks noGrp="1"/>
          </p:cNvSpPr>
          <p:nvPr>
            <p:ph type="body" idx="2"/>
          </p:nvPr>
        </p:nvSpPr>
        <p:spPr>
          <a:xfrm>
            <a:off x="675745" y="2737245"/>
            <a:ext cx="4185623" cy="3304117"/>
          </a:xfrm>
          <a:prstGeom prst="rect">
            <a:avLst/>
          </a:prstGeom>
          <a:noFill/>
          <a:ln>
            <a:noFill/>
          </a:ln>
        </p:spPr>
        <p:txBody>
          <a:bodyPr spcFirstLastPara="1" wrap="square" lIns="91425" tIns="45700" rIns="91425" bIns="45700" anchor="t" anchorCtr="0">
            <a:no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6" name="Google Shape;66;p6"/>
          <p:cNvSpPr txBox="1">
            <a:spLocks noGrp="1"/>
          </p:cNvSpPr>
          <p:nvPr>
            <p:ph type="body" idx="3"/>
          </p:nvPr>
        </p:nvSpPr>
        <p:spPr>
          <a:xfrm>
            <a:off x="5088383" y="2160983"/>
            <a:ext cx="418561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7" name="Google Shape;67;p6"/>
          <p:cNvSpPr txBox="1">
            <a:spLocks noGrp="1"/>
          </p:cNvSpPr>
          <p:nvPr>
            <p:ph type="body" idx="4"/>
          </p:nvPr>
        </p:nvSpPr>
        <p:spPr>
          <a:xfrm>
            <a:off x="5088384" y="2737245"/>
            <a:ext cx="4185617" cy="3304117"/>
          </a:xfrm>
          <a:prstGeom prst="rect">
            <a:avLst/>
          </a:prstGeom>
          <a:noFill/>
          <a:ln>
            <a:noFill/>
          </a:ln>
        </p:spPr>
        <p:txBody>
          <a:bodyPr spcFirstLastPara="1" wrap="square" lIns="91425" tIns="45700" rIns="91425" bIns="45700" anchor="t" anchorCtr="0">
            <a:no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8" name="Google Shape;68;p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6"/>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6"/>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1"/>
        <p:cNvGrpSpPr/>
        <p:nvPr/>
      </p:nvGrpSpPr>
      <p:grpSpPr>
        <a:xfrm>
          <a:off x="0" y="0"/>
          <a:ext cx="0" cy="0"/>
          <a:chOff x="0" y="0"/>
          <a:chExt cx="0" cy="0"/>
        </a:xfrm>
      </p:grpSpPr>
      <p:sp>
        <p:nvSpPr>
          <p:cNvPr id="72" name="Google Shape;72;p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7"/>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7"/>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7"/>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6"/>
        <p:cNvGrpSpPr/>
        <p:nvPr/>
      </p:nvGrpSpPr>
      <p:grpSpPr>
        <a:xfrm>
          <a:off x="0" y="0"/>
          <a:ext cx="0" cy="0"/>
          <a:chOff x="0" y="0"/>
          <a:chExt cx="0" cy="0"/>
        </a:xfrm>
      </p:grpSpPr>
      <p:sp>
        <p:nvSpPr>
          <p:cNvPr id="77" name="Google Shape;77;p8"/>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8"/>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8"/>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0"/>
        <p:cNvGrpSpPr/>
        <p:nvPr/>
      </p:nvGrpSpPr>
      <p:grpSpPr>
        <a:xfrm>
          <a:off x="0" y="0"/>
          <a:ext cx="0" cy="0"/>
          <a:chOff x="0" y="0"/>
          <a:chExt cx="0" cy="0"/>
        </a:xfrm>
      </p:grpSpPr>
      <p:sp>
        <p:nvSpPr>
          <p:cNvPr id="81" name="Google Shape;81;p9"/>
          <p:cNvSpPr txBox="1">
            <a:spLocks noGrp="1"/>
          </p:cNvSpPr>
          <p:nvPr>
            <p:ph type="title"/>
          </p:nvPr>
        </p:nvSpPr>
        <p:spPr>
          <a:xfrm>
            <a:off x="677334" y="1498604"/>
            <a:ext cx="3854528" cy="1278466"/>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accent1"/>
              </a:buClr>
              <a:buSzPts val="2000"/>
              <a:buFont typeface="Trebuchet MS"/>
              <a:buNone/>
              <a:defRPr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9"/>
          <p:cNvSpPr txBox="1">
            <a:spLocks noGrp="1"/>
          </p:cNvSpPr>
          <p:nvPr>
            <p:ph type="body" idx="1"/>
          </p:nvPr>
        </p:nvSpPr>
        <p:spPr>
          <a:xfrm>
            <a:off x="4760461" y="514924"/>
            <a:ext cx="4513541" cy="5526437"/>
          </a:xfrm>
          <a:prstGeom prst="rect">
            <a:avLst/>
          </a:prstGeom>
          <a:noFill/>
          <a:ln>
            <a:noFill/>
          </a:ln>
        </p:spPr>
        <p:txBody>
          <a:bodyPr spcFirstLastPara="1" wrap="square" lIns="91425" tIns="45700" rIns="91425" bIns="45700" anchor="t" anchorCtr="0">
            <a:no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83" name="Google Shape;83;p9"/>
          <p:cNvSpPr txBox="1">
            <a:spLocks noGrp="1"/>
          </p:cNvSpPr>
          <p:nvPr>
            <p:ph type="body" idx="2"/>
          </p:nvPr>
        </p:nvSpPr>
        <p:spPr>
          <a:xfrm>
            <a:off x="677334" y="2777069"/>
            <a:ext cx="3854528" cy="2584449"/>
          </a:xfrm>
          <a:prstGeom prst="rect">
            <a:avLst/>
          </a:prstGeom>
          <a:noFill/>
          <a:ln>
            <a:noFill/>
          </a:ln>
        </p:spPr>
        <p:txBody>
          <a:bodyPr spcFirstLastPara="1" wrap="square" lIns="91425" tIns="45700" rIns="91425" bIns="45700" anchor="t" anchorCtr="0">
            <a:no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1120"/>
              <a:buNone/>
              <a:defRPr sz="1400"/>
            </a:lvl2pPr>
            <a:lvl3pPr marL="1371600" lvl="2" indent="-228600" algn="l">
              <a:spcBef>
                <a:spcPts val="1000"/>
              </a:spcBef>
              <a:spcAft>
                <a:spcPts val="0"/>
              </a:spcAft>
              <a:buSzPts val="960"/>
              <a:buNone/>
              <a:defRPr sz="1200"/>
            </a:lvl3pPr>
            <a:lvl4pPr marL="1828800" lvl="3" indent="-228600" algn="l">
              <a:spcBef>
                <a:spcPts val="1000"/>
              </a:spcBef>
              <a:spcAft>
                <a:spcPts val="0"/>
              </a:spcAft>
              <a:buSzPts val="800"/>
              <a:buNone/>
              <a:defRPr sz="1000"/>
            </a:lvl4pPr>
            <a:lvl5pPr marL="2286000" lvl="4" indent="-228600" algn="l">
              <a:spcBef>
                <a:spcPts val="1000"/>
              </a:spcBef>
              <a:spcAft>
                <a:spcPts val="0"/>
              </a:spcAft>
              <a:buSzPts val="800"/>
              <a:buNone/>
              <a:defRPr sz="1000"/>
            </a:lvl5pPr>
            <a:lvl6pPr marL="2743200" lvl="5" indent="-228600" algn="l">
              <a:spcBef>
                <a:spcPts val="1000"/>
              </a:spcBef>
              <a:spcAft>
                <a:spcPts val="0"/>
              </a:spcAft>
              <a:buSzPts val="800"/>
              <a:buNone/>
              <a:defRPr sz="1000"/>
            </a:lvl6pPr>
            <a:lvl7pPr marL="3200400" lvl="6" indent="-228600" algn="l">
              <a:spcBef>
                <a:spcPts val="1000"/>
              </a:spcBef>
              <a:spcAft>
                <a:spcPts val="0"/>
              </a:spcAft>
              <a:buSzPts val="800"/>
              <a:buNone/>
              <a:defRPr sz="1000"/>
            </a:lvl7pPr>
            <a:lvl8pPr marL="3657600" lvl="7" indent="-228600" algn="l">
              <a:spcBef>
                <a:spcPts val="1000"/>
              </a:spcBef>
              <a:spcAft>
                <a:spcPts val="0"/>
              </a:spcAft>
              <a:buSzPts val="800"/>
              <a:buNone/>
              <a:defRPr sz="1000"/>
            </a:lvl8pPr>
            <a:lvl9pPr marL="4114800" lvl="8" indent="-228600" algn="l">
              <a:spcBef>
                <a:spcPts val="1000"/>
              </a:spcBef>
              <a:spcAft>
                <a:spcPts val="0"/>
              </a:spcAft>
              <a:buSzPts val="800"/>
              <a:buNone/>
              <a:defRPr sz="1000"/>
            </a:lvl9pPr>
          </a:lstStyle>
          <a:p>
            <a:endParaRPr/>
          </a:p>
        </p:txBody>
      </p:sp>
      <p:sp>
        <p:nvSpPr>
          <p:cNvPr id="84" name="Google Shape;84;p9"/>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9"/>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9"/>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7"/>
        <p:cNvGrpSpPr/>
        <p:nvPr/>
      </p:nvGrpSpPr>
      <p:grpSpPr>
        <a:xfrm>
          <a:off x="0" y="0"/>
          <a:ext cx="0" cy="0"/>
          <a:chOff x="0" y="0"/>
          <a:chExt cx="0" cy="0"/>
        </a:xfrm>
      </p:grpSpPr>
      <p:sp>
        <p:nvSpPr>
          <p:cNvPr id="88" name="Google Shape;88;p10"/>
          <p:cNvSpPr txBox="1">
            <a:spLocks noGrp="1"/>
          </p:cNvSpPr>
          <p:nvPr>
            <p:ph type="title"/>
          </p:nvPr>
        </p:nvSpPr>
        <p:spPr>
          <a:xfrm>
            <a:off x="677334" y="4800600"/>
            <a:ext cx="8596667"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accent1"/>
              </a:buClr>
              <a:buSzPts val="2400"/>
              <a:buFont typeface="Trebuchet MS"/>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0"/>
          <p:cNvSpPr>
            <a:spLocks noGrp="1"/>
          </p:cNvSpPr>
          <p:nvPr>
            <p:ph type="pic" idx="2"/>
          </p:nvPr>
        </p:nvSpPr>
        <p:spPr>
          <a:xfrm>
            <a:off x="677334" y="609600"/>
            <a:ext cx="8596668" cy="3845718"/>
          </a:xfrm>
          <a:prstGeom prst="rect">
            <a:avLst/>
          </a:prstGeom>
          <a:noFill/>
          <a:ln>
            <a:noFill/>
          </a:ln>
        </p:spPr>
        <p:txBody>
          <a:bodyPr spcFirstLastPara="1" wrap="square" lIns="91425" tIns="45700" rIns="91425" bIns="45700" anchor="t" anchorCtr="0">
            <a:noAutofit/>
          </a:bodyPr>
          <a:lstStyle>
            <a:lvl1pPr marR="0" lvl="0" algn="ctr"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1pPr>
            <a:lvl2pPr marR="0" lvl="1"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2pPr>
            <a:lvl3pPr marR="0" lvl="2"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3pPr>
            <a:lvl4pPr marR="0" lvl="3"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4pPr>
            <a:lvl5pPr marR="0" lvl="4"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5pPr>
            <a:lvl6pPr marR="0" lvl="5"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6pPr>
            <a:lvl7pPr marR="0" lvl="6"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7pPr>
            <a:lvl8pPr marR="0" lvl="7"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8pPr>
            <a:lvl9pPr marR="0" lvl="8"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9pPr>
          </a:lstStyle>
          <a:p>
            <a:endParaRPr/>
          </a:p>
        </p:txBody>
      </p:sp>
      <p:sp>
        <p:nvSpPr>
          <p:cNvPr id="90" name="Google Shape;90;p10"/>
          <p:cNvSpPr txBox="1">
            <a:spLocks noGrp="1"/>
          </p:cNvSpPr>
          <p:nvPr>
            <p:ph type="body" idx="1"/>
          </p:nvPr>
        </p:nvSpPr>
        <p:spPr>
          <a:xfrm>
            <a:off x="677334" y="5367338"/>
            <a:ext cx="8596667" cy="674024"/>
          </a:xfrm>
          <a:prstGeom prst="rect">
            <a:avLst/>
          </a:prstGeom>
          <a:noFill/>
          <a:ln>
            <a:noFill/>
          </a:ln>
        </p:spPr>
        <p:txBody>
          <a:bodyPr spcFirstLastPara="1" wrap="square" lIns="91425" tIns="45700" rIns="91425" bIns="45700" anchor="t" anchorCtr="0">
            <a:noAutofit/>
          </a:bodyPr>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1" name="Google Shape;91;p10"/>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0"/>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10"/>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grpSp>
        <p:nvGrpSpPr>
          <p:cNvPr id="10" name="Google Shape;10;p1"/>
          <p:cNvGrpSpPr/>
          <p:nvPr/>
        </p:nvGrpSpPr>
        <p:grpSpPr>
          <a:xfrm>
            <a:off x="0" y="-8467"/>
            <a:ext cx="12192000" cy="6866467"/>
            <a:chOff x="0" y="-8467"/>
            <a:chExt cx="12192000" cy="6866467"/>
          </a:xfrm>
        </p:grpSpPr>
        <p:cxnSp>
          <p:nvCxnSpPr>
            <p:cNvPr id="11" name="Google Shape;11;p1"/>
            <p:cNvCxnSpPr/>
            <p:nvPr/>
          </p:nvCxnSpPr>
          <p:spPr>
            <a:xfrm>
              <a:off x="9371012" y="0"/>
              <a:ext cx="1219200" cy="6858000"/>
            </a:xfrm>
            <a:prstGeom prst="straightConnector1">
              <a:avLst/>
            </a:prstGeom>
            <a:noFill/>
            <a:ln w="9525" cap="flat" cmpd="sng">
              <a:solidFill>
                <a:schemeClr val="accent1">
                  <a:alpha val="69803"/>
                </a:schemeClr>
              </a:solidFill>
              <a:prstDash val="solid"/>
              <a:round/>
              <a:headEnd type="none" w="sm" len="sm"/>
              <a:tailEnd type="none" w="sm" len="sm"/>
            </a:ln>
          </p:spPr>
        </p:cxnSp>
        <p:cxnSp>
          <p:nvCxnSpPr>
            <p:cNvPr id="12" name="Google Shape;12;p1"/>
            <p:cNvCxnSpPr/>
            <p:nvPr/>
          </p:nvCxnSpPr>
          <p:spPr>
            <a:xfrm flipH="1">
              <a:off x="7425267" y="3681413"/>
              <a:ext cx="4763558" cy="3176587"/>
            </a:xfrm>
            <a:prstGeom prst="straightConnector1">
              <a:avLst/>
            </a:prstGeom>
            <a:noFill/>
            <a:ln w="9525" cap="flat" cmpd="sng">
              <a:solidFill>
                <a:schemeClr val="accent1">
                  <a:alpha val="69803"/>
                </a:schemeClr>
              </a:solidFill>
              <a:prstDash val="solid"/>
              <a:round/>
              <a:headEnd type="none" w="sm" len="sm"/>
              <a:tailEnd type="none" w="sm" len="sm"/>
            </a:ln>
          </p:spPr>
        </p:cxnSp>
        <p:sp>
          <p:nvSpPr>
            <p:cNvPr id="13" name="Google Shape;13;p1"/>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35686"/>
              </a:schemeClr>
            </a:solidFill>
            <a:ln>
              <a:noFill/>
            </a:ln>
          </p:spPr>
        </p:sp>
        <p:sp>
          <p:nvSpPr>
            <p:cNvPr id="14" name="Google Shape;14;p1"/>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5" name="Google Shape;15;p1"/>
            <p:cNvSpPr/>
            <p:nvPr/>
          </p:nvSpPr>
          <p:spPr>
            <a:xfrm>
              <a:off x="8932333" y="3048000"/>
              <a:ext cx="3259667" cy="3810000"/>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16B0E3">
                <a:alpha val="49803"/>
              </a:srgbClr>
            </a:solidFill>
            <a:ln>
              <a:noFill/>
            </a:ln>
          </p:spPr>
        </p:sp>
        <p:sp>
          <p:nvSpPr>
            <p:cNvPr id="17" name="Google Shape;17;p1"/>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chemeClr val="accent2">
                <a:alpha val="69803"/>
              </a:schemeClr>
            </a:solidFill>
            <a:ln>
              <a:noFill/>
            </a:ln>
          </p:spPr>
        </p:sp>
        <p:sp>
          <p:nvSpPr>
            <p:cNvPr id="18" name="Google Shape;18;p1"/>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rgbClr val="226292">
                <a:alpha val="80000"/>
              </a:srgbClr>
            </a:solidFill>
            <a:ln>
              <a:noFill/>
            </a:ln>
          </p:spPr>
        </p:sp>
        <p:sp>
          <p:nvSpPr>
            <p:cNvPr id="19" name="Google Shape;19;p1"/>
            <p:cNvSpPr/>
            <p:nvPr/>
          </p:nvSpPr>
          <p:spPr>
            <a:xfrm>
              <a:off x="10371666" y="3589867"/>
              <a:ext cx="1817159" cy="3268133"/>
            </a:xfrm>
            <a:prstGeom prst="triangle">
              <a:avLst>
                <a:gd name="adj" fmla="val 100000"/>
              </a:avLst>
            </a:prstGeom>
            <a:solidFill>
              <a:srgbClr val="16B0E3">
                <a:alpha val="6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
            <p:cNvSpPr/>
            <p:nvPr/>
          </p:nvSpPr>
          <p:spPr>
            <a:xfrm>
              <a:off x="0" y="4013200"/>
              <a:ext cx="448733" cy="2844800"/>
            </a:xfrm>
            <a:prstGeom prst="triangle">
              <a:avLst>
                <a:gd name="adj" fmla="val 0"/>
              </a:avLst>
            </a:prstGeom>
            <a:solidFill>
              <a:schemeClr val="accent1">
                <a:alpha val="69803"/>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accent1"/>
              </a:buClr>
              <a:buSzPts val="3600"/>
              <a:buFont typeface="Trebuchet MS"/>
              <a:buNone/>
              <a:defRPr sz="36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22" name="Google Shape;22;p1"/>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Autofit/>
          </a:bodyPr>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Trebuchet MS"/>
                <a:ea typeface="Trebuchet MS"/>
                <a:cs typeface="Trebuchet MS"/>
                <a:sym typeface="Trebuchet MS"/>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Trebuchet MS"/>
                <a:ea typeface="Trebuchet MS"/>
                <a:cs typeface="Trebuchet MS"/>
                <a:sym typeface="Trebuchet MS"/>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Trebuchet MS"/>
                <a:ea typeface="Trebuchet MS"/>
                <a:cs typeface="Trebuchet MS"/>
                <a:sym typeface="Trebuchet MS"/>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9pPr>
          </a:lstStyle>
          <a:p>
            <a:endParaRPr/>
          </a:p>
        </p:txBody>
      </p:sp>
      <p:sp>
        <p:nvSpPr>
          <p:cNvPr id="23" name="Google Shape;23;p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4" name="Google Shape;24;p1"/>
          <p:cNvSpPr txBox="1">
            <a:spLocks noGrp="1"/>
          </p:cNvSpPr>
          <p:nvPr>
            <p:ph type="ftr" idx="11"/>
          </p:nvPr>
        </p:nvSpPr>
        <p:spPr>
          <a:xfrm>
            <a:off x="677334" y="6481167"/>
            <a:ext cx="6297612"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5" name="Google Shape;25;p1"/>
          <p:cNvSpPr txBox="1">
            <a:spLocks noGrp="1"/>
          </p:cNvSpPr>
          <p:nvPr>
            <p:ph type="sldNum" idx="12"/>
          </p:nvPr>
        </p:nvSpPr>
        <p:spPr>
          <a:xfrm>
            <a:off x="8590663" y="6468162"/>
            <a:ext cx="68333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9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9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9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9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9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9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9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9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youtube.com/vinodkotiy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aws.amazon.com/govcloud-u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8"/>
          <p:cNvSpPr txBox="1">
            <a:spLocks noGrp="1"/>
          </p:cNvSpPr>
          <p:nvPr>
            <p:ph type="ctrTitle"/>
          </p:nvPr>
        </p:nvSpPr>
        <p:spPr>
          <a:xfrm>
            <a:off x="1507067" y="2404534"/>
            <a:ext cx="7766936" cy="1646302"/>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accent2"/>
              </a:buClr>
              <a:buSzPts val="5400"/>
              <a:buFont typeface="Trebuchet MS"/>
              <a:buNone/>
            </a:pPr>
            <a:r>
              <a:rPr lang="en-US">
                <a:solidFill>
                  <a:schemeClr val="accent2"/>
                </a:solidFill>
              </a:rPr>
              <a:t>Cloud Infrastructure in Public Sector</a:t>
            </a:r>
            <a:endParaRPr>
              <a:solidFill>
                <a:schemeClr val="accent2"/>
              </a:solidFill>
            </a:endParaRPr>
          </a:p>
        </p:txBody>
      </p:sp>
      <p:sp>
        <p:nvSpPr>
          <p:cNvPr id="148" name="Google Shape;148;p18"/>
          <p:cNvSpPr txBox="1">
            <a:spLocks noGrp="1"/>
          </p:cNvSpPr>
          <p:nvPr>
            <p:ph type="subTitle" idx="1"/>
          </p:nvPr>
        </p:nvSpPr>
        <p:spPr>
          <a:xfrm>
            <a:off x="1507067" y="4050833"/>
            <a:ext cx="7766936" cy="1096899"/>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SzPts val="1440"/>
              <a:buNone/>
            </a:pPr>
            <a:r>
              <a:rPr lang="en-US" dirty="0">
                <a:solidFill>
                  <a:schemeClr val="dk1"/>
                </a:solidFill>
              </a:rPr>
              <a:t>-Vinod </a:t>
            </a:r>
            <a:r>
              <a:rPr lang="en-US" dirty="0" err="1">
                <a:solidFill>
                  <a:schemeClr val="dk1"/>
                </a:solidFill>
              </a:rPr>
              <a:t>Kotiya</a:t>
            </a:r>
            <a:endParaRPr dirty="0">
              <a:solidFill>
                <a:schemeClr val="dk1"/>
              </a:solidFill>
            </a:endParaRPr>
          </a:p>
          <a:p>
            <a:pPr marL="0" lvl="0" indent="0" algn="r" rtl="0">
              <a:spcBef>
                <a:spcPts val="1000"/>
              </a:spcBef>
              <a:spcAft>
                <a:spcPts val="0"/>
              </a:spcAft>
              <a:buSzPts val="1440"/>
              <a:buNone/>
            </a:pPr>
            <a:r>
              <a:rPr lang="en-US" dirty="0">
                <a:solidFill>
                  <a:schemeClr val="dk1"/>
                </a:solidFill>
              </a:rPr>
              <a:t>Senior IT Professional</a:t>
            </a:r>
            <a:endParaRPr dirty="0">
              <a:solidFill>
                <a:schemeClr val="dk1"/>
              </a:solidFill>
            </a:endParaRPr>
          </a:p>
        </p:txBody>
      </p:sp>
      <p:sp>
        <p:nvSpPr>
          <p:cNvPr id="2" name="TextBox 1"/>
          <p:cNvSpPr txBox="1"/>
          <p:nvPr/>
        </p:nvSpPr>
        <p:spPr>
          <a:xfrm>
            <a:off x="1925515" y="5389685"/>
            <a:ext cx="5099539" cy="307777"/>
          </a:xfrm>
          <a:prstGeom prst="rect">
            <a:avLst/>
          </a:prstGeom>
          <a:noFill/>
        </p:spPr>
        <p:txBody>
          <a:bodyPr wrap="square" rtlCol="0">
            <a:spAutoFit/>
          </a:bodyPr>
          <a:lstStyle/>
          <a:p>
            <a:r>
              <a:rPr lang="en-US" dirty="0" smtClean="0"/>
              <a:t>Presentation Video on : </a:t>
            </a:r>
            <a:r>
              <a:rPr lang="en-US" dirty="0">
                <a:hlinkClick r:id="rId3"/>
              </a:rPr>
              <a:t>http://youtube.com/vinodkotiya</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Traditional v/s Cloud</a:t>
            </a:r>
            <a:endParaRPr/>
          </a:p>
        </p:txBody>
      </p:sp>
      <p:sp>
        <p:nvSpPr>
          <p:cNvPr id="249" name="Google Shape;249;p25"/>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50" name="Google Shape;250;p25"/>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pic>
        <p:nvPicPr>
          <p:cNvPr id="251" name="Google Shape;251;p25"/>
          <p:cNvPicPr preferRelativeResize="0"/>
          <p:nvPr/>
        </p:nvPicPr>
        <p:blipFill rotWithShape="1">
          <a:blip r:embed="rId3">
            <a:alphaModFix/>
          </a:blip>
          <a:srcRect/>
          <a:stretch/>
        </p:blipFill>
        <p:spPr>
          <a:xfrm>
            <a:off x="677334" y="1147839"/>
            <a:ext cx="8839228" cy="534503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Cloud Characteristic</a:t>
            </a:r>
            <a:endParaRPr/>
          </a:p>
        </p:txBody>
      </p:sp>
      <p:grpSp>
        <p:nvGrpSpPr>
          <p:cNvPr id="257" name="Google Shape;257;p26"/>
          <p:cNvGrpSpPr/>
          <p:nvPr/>
        </p:nvGrpSpPr>
        <p:grpSpPr>
          <a:xfrm>
            <a:off x="1495996" y="1372454"/>
            <a:ext cx="7469946" cy="4668717"/>
            <a:chOff x="818137" y="854"/>
            <a:chExt cx="7469946" cy="4668717"/>
          </a:xfrm>
        </p:grpSpPr>
        <p:sp>
          <p:nvSpPr>
            <p:cNvPr id="258" name="Google Shape;258;p26"/>
            <p:cNvSpPr/>
            <p:nvPr/>
          </p:nvSpPr>
          <p:spPr>
            <a:xfrm>
              <a:off x="818137" y="854"/>
              <a:ext cx="2334358" cy="1400615"/>
            </a:xfrm>
            <a:prstGeom prst="rect">
              <a:avLst/>
            </a:prstGeom>
            <a:solidFill>
              <a:srgbClr val="2B82C3"/>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txBox="1"/>
            <p:nvPr/>
          </p:nvSpPr>
          <p:spPr>
            <a:xfrm>
              <a:off x="818137" y="854"/>
              <a:ext cx="2334358" cy="1400615"/>
            </a:xfrm>
            <a:prstGeom prst="rect">
              <a:avLst/>
            </a:prstGeom>
            <a:noFill/>
            <a:ln>
              <a:noFill/>
            </a:ln>
          </p:spPr>
          <p:txBody>
            <a:bodyPr spcFirstLastPara="1" wrap="square" lIns="102850" tIns="102850" rIns="102850" bIns="102850" anchor="ctr" anchorCtr="0">
              <a:noAutofit/>
            </a:bodyPr>
            <a:lstStyle/>
            <a:p>
              <a:pPr marL="0" marR="0" lvl="0" indent="0" algn="ctr" rtl="0">
                <a:lnSpc>
                  <a:spcPct val="90000"/>
                </a:lnSpc>
                <a:spcBef>
                  <a:spcPts val="0"/>
                </a:spcBef>
                <a:spcAft>
                  <a:spcPts val="0"/>
                </a:spcAft>
                <a:buNone/>
              </a:pPr>
              <a:r>
                <a:rPr lang="en-US" sz="2700">
                  <a:solidFill>
                    <a:schemeClr val="lt1"/>
                  </a:solidFill>
                  <a:latin typeface="Trebuchet MS"/>
                  <a:ea typeface="Trebuchet MS"/>
                  <a:cs typeface="Trebuchet MS"/>
                  <a:sym typeface="Trebuchet MS"/>
                </a:rPr>
                <a:t>On Demand Self-Service</a:t>
              </a:r>
              <a:endParaRPr sz="2700">
                <a:solidFill>
                  <a:schemeClr val="lt1"/>
                </a:solidFill>
                <a:latin typeface="Trebuchet MS"/>
                <a:ea typeface="Trebuchet MS"/>
                <a:cs typeface="Trebuchet MS"/>
                <a:sym typeface="Trebuchet MS"/>
              </a:endParaRPr>
            </a:p>
          </p:txBody>
        </p:sp>
        <p:sp>
          <p:nvSpPr>
            <p:cNvPr id="260" name="Google Shape;260;p26"/>
            <p:cNvSpPr/>
            <p:nvPr/>
          </p:nvSpPr>
          <p:spPr>
            <a:xfrm>
              <a:off x="3385931" y="854"/>
              <a:ext cx="2334358" cy="1400615"/>
            </a:xfrm>
            <a:prstGeom prst="rect">
              <a:avLst/>
            </a:prstGeom>
            <a:solidFill>
              <a:srgbClr val="41CEA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txBox="1"/>
            <p:nvPr/>
          </p:nvSpPr>
          <p:spPr>
            <a:xfrm>
              <a:off x="3385931" y="854"/>
              <a:ext cx="2334358" cy="1400615"/>
            </a:xfrm>
            <a:prstGeom prst="rect">
              <a:avLst/>
            </a:prstGeom>
            <a:noFill/>
            <a:ln>
              <a:noFill/>
            </a:ln>
          </p:spPr>
          <p:txBody>
            <a:bodyPr spcFirstLastPara="1" wrap="square" lIns="102850" tIns="102850" rIns="102850" bIns="102850" anchor="ctr" anchorCtr="0">
              <a:noAutofit/>
            </a:bodyPr>
            <a:lstStyle/>
            <a:p>
              <a:pPr marL="0" marR="0" lvl="0" indent="0" algn="ctr" rtl="0">
                <a:lnSpc>
                  <a:spcPct val="90000"/>
                </a:lnSpc>
                <a:spcBef>
                  <a:spcPts val="0"/>
                </a:spcBef>
                <a:spcAft>
                  <a:spcPts val="0"/>
                </a:spcAft>
                <a:buNone/>
              </a:pPr>
              <a:r>
                <a:rPr lang="en-US" sz="2700">
                  <a:solidFill>
                    <a:schemeClr val="lt1"/>
                  </a:solidFill>
                  <a:latin typeface="Trebuchet MS"/>
                  <a:ea typeface="Trebuchet MS"/>
                  <a:cs typeface="Trebuchet MS"/>
                  <a:sym typeface="Trebuchet MS"/>
                </a:rPr>
                <a:t>Broad Network Access</a:t>
              </a:r>
              <a:endParaRPr sz="2700">
                <a:solidFill>
                  <a:schemeClr val="lt1"/>
                </a:solidFill>
                <a:latin typeface="Trebuchet MS"/>
                <a:ea typeface="Trebuchet MS"/>
                <a:cs typeface="Trebuchet MS"/>
                <a:sym typeface="Trebuchet MS"/>
              </a:endParaRPr>
            </a:p>
          </p:txBody>
        </p:sp>
        <p:sp>
          <p:nvSpPr>
            <p:cNvPr id="262" name="Google Shape;262;p26"/>
            <p:cNvSpPr/>
            <p:nvPr/>
          </p:nvSpPr>
          <p:spPr>
            <a:xfrm>
              <a:off x="5953725" y="854"/>
              <a:ext cx="2334358" cy="1400615"/>
            </a:xfrm>
            <a:prstGeom prst="rect">
              <a:avLst/>
            </a:prstGeom>
            <a:solidFill>
              <a:srgbClr val="2B9468"/>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txBox="1"/>
            <p:nvPr/>
          </p:nvSpPr>
          <p:spPr>
            <a:xfrm>
              <a:off x="5953725" y="854"/>
              <a:ext cx="2334358" cy="1400615"/>
            </a:xfrm>
            <a:prstGeom prst="rect">
              <a:avLst/>
            </a:prstGeom>
            <a:noFill/>
            <a:ln>
              <a:noFill/>
            </a:ln>
          </p:spPr>
          <p:txBody>
            <a:bodyPr spcFirstLastPara="1" wrap="square" lIns="102850" tIns="102850" rIns="102850" bIns="102850" anchor="ctr" anchorCtr="0">
              <a:noAutofit/>
            </a:bodyPr>
            <a:lstStyle/>
            <a:p>
              <a:pPr marL="0" marR="0" lvl="0" indent="0" algn="ctr" rtl="0">
                <a:lnSpc>
                  <a:spcPct val="90000"/>
                </a:lnSpc>
                <a:spcBef>
                  <a:spcPts val="0"/>
                </a:spcBef>
                <a:spcAft>
                  <a:spcPts val="0"/>
                </a:spcAft>
                <a:buNone/>
              </a:pPr>
              <a:r>
                <a:rPr lang="en-US" sz="2700">
                  <a:solidFill>
                    <a:schemeClr val="lt1"/>
                  </a:solidFill>
                  <a:latin typeface="Trebuchet MS"/>
                  <a:ea typeface="Trebuchet MS"/>
                  <a:cs typeface="Trebuchet MS"/>
                  <a:sym typeface="Trebuchet MS"/>
                </a:rPr>
                <a:t>Rapid Elasticity</a:t>
              </a:r>
              <a:endParaRPr sz="2700">
                <a:solidFill>
                  <a:schemeClr val="lt1"/>
                </a:solidFill>
                <a:latin typeface="Trebuchet MS"/>
                <a:ea typeface="Trebuchet MS"/>
                <a:cs typeface="Trebuchet MS"/>
                <a:sym typeface="Trebuchet MS"/>
              </a:endParaRPr>
            </a:p>
          </p:txBody>
        </p:sp>
        <p:sp>
          <p:nvSpPr>
            <p:cNvPr id="264" name="Google Shape;264;p26"/>
            <p:cNvSpPr/>
            <p:nvPr/>
          </p:nvSpPr>
          <p:spPr>
            <a:xfrm>
              <a:off x="818137" y="1634905"/>
              <a:ext cx="2334358" cy="1400615"/>
            </a:xfrm>
            <a:prstGeom prst="rect">
              <a:avLst/>
            </a:prstGeom>
            <a:solidFill>
              <a:srgbClr val="3FB04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txBox="1"/>
            <p:nvPr/>
          </p:nvSpPr>
          <p:spPr>
            <a:xfrm>
              <a:off x="818137" y="1634905"/>
              <a:ext cx="2334358" cy="1400615"/>
            </a:xfrm>
            <a:prstGeom prst="rect">
              <a:avLst/>
            </a:prstGeom>
            <a:noFill/>
            <a:ln>
              <a:noFill/>
            </a:ln>
          </p:spPr>
          <p:txBody>
            <a:bodyPr spcFirstLastPara="1" wrap="square" lIns="102850" tIns="102850" rIns="102850" bIns="102850" anchor="ctr" anchorCtr="0">
              <a:noAutofit/>
            </a:bodyPr>
            <a:lstStyle/>
            <a:p>
              <a:pPr marL="0" marR="0" lvl="0" indent="0" algn="ctr" rtl="0">
                <a:lnSpc>
                  <a:spcPct val="90000"/>
                </a:lnSpc>
                <a:spcBef>
                  <a:spcPts val="0"/>
                </a:spcBef>
                <a:spcAft>
                  <a:spcPts val="0"/>
                </a:spcAft>
                <a:buNone/>
              </a:pPr>
              <a:r>
                <a:rPr lang="en-US" sz="2700">
                  <a:solidFill>
                    <a:schemeClr val="lt1"/>
                  </a:solidFill>
                  <a:latin typeface="Trebuchet MS"/>
                  <a:ea typeface="Trebuchet MS"/>
                  <a:cs typeface="Trebuchet MS"/>
                  <a:sym typeface="Trebuchet MS"/>
                </a:rPr>
                <a:t>Resource Pooling</a:t>
              </a:r>
              <a:endParaRPr sz="2700">
                <a:solidFill>
                  <a:schemeClr val="lt1"/>
                </a:solidFill>
                <a:latin typeface="Trebuchet MS"/>
                <a:ea typeface="Trebuchet MS"/>
                <a:cs typeface="Trebuchet MS"/>
                <a:sym typeface="Trebuchet MS"/>
              </a:endParaRPr>
            </a:p>
          </p:txBody>
        </p:sp>
        <p:sp>
          <p:nvSpPr>
            <p:cNvPr id="266" name="Google Shape;266;p26"/>
            <p:cNvSpPr/>
            <p:nvPr/>
          </p:nvSpPr>
          <p:spPr>
            <a:xfrm>
              <a:off x="3385931" y="1634905"/>
              <a:ext cx="2334358" cy="1400615"/>
            </a:xfrm>
            <a:prstGeom prst="rect">
              <a:avLst/>
            </a:prstGeom>
            <a:solidFill>
              <a:srgbClr val="95D13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txBox="1"/>
            <p:nvPr/>
          </p:nvSpPr>
          <p:spPr>
            <a:xfrm>
              <a:off x="3385931" y="1634905"/>
              <a:ext cx="2334358" cy="1400615"/>
            </a:xfrm>
            <a:prstGeom prst="rect">
              <a:avLst/>
            </a:prstGeom>
            <a:noFill/>
            <a:ln>
              <a:noFill/>
            </a:ln>
          </p:spPr>
          <p:txBody>
            <a:bodyPr spcFirstLastPara="1" wrap="square" lIns="102850" tIns="102850" rIns="102850" bIns="102850" anchor="ctr" anchorCtr="0">
              <a:noAutofit/>
            </a:bodyPr>
            <a:lstStyle/>
            <a:p>
              <a:pPr marL="0" marR="0" lvl="0" indent="0" algn="ctr" rtl="0">
                <a:lnSpc>
                  <a:spcPct val="90000"/>
                </a:lnSpc>
                <a:spcBef>
                  <a:spcPts val="0"/>
                </a:spcBef>
                <a:spcAft>
                  <a:spcPts val="0"/>
                </a:spcAft>
                <a:buNone/>
              </a:pPr>
              <a:r>
                <a:rPr lang="en-US" sz="2700">
                  <a:solidFill>
                    <a:schemeClr val="lt1"/>
                  </a:solidFill>
                  <a:latin typeface="Trebuchet MS"/>
                  <a:ea typeface="Trebuchet MS"/>
                  <a:cs typeface="Trebuchet MS"/>
                  <a:sym typeface="Trebuchet MS"/>
                </a:rPr>
                <a:t>Measured Service</a:t>
              </a:r>
              <a:endParaRPr sz="2700">
                <a:solidFill>
                  <a:schemeClr val="lt1"/>
                </a:solidFill>
                <a:latin typeface="Trebuchet MS"/>
                <a:ea typeface="Trebuchet MS"/>
                <a:cs typeface="Trebuchet MS"/>
                <a:sym typeface="Trebuchet MS"/>
              </a:endParaRPr>
            </a:p>
          </p:txBody>
        </p:sp>
        <p:sp>
          <p:nvSpPr>
            <p:cNvPr id="268" name="Google Shape;268;p26"/>
            <p:cNvSpPr/>
            <p:nvPr/>
          </p:nvSpPr>
          <p:spPr>
            <a:xfrm>
              <a:off x="5953725" y="1634905"/>
              <a:ext cx="2334358" cy="1400615"/>
            </a:xfrm>
            <a:prstGeom prst="rect">
              <a:avLst/>
            </a:prstGeom>
            <a:solidFill>
              <a:srgbClr val="2B82C3"/>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txBox="1"/>
            <p:nvPr/>
          </p:nvSpPr>
          <p:spPr>
            <a:xfrm>
              <a:off x="5953725" y="1634905"/>
              <a:ext cx="2334358" cy="1400615"/>
            </a:xfrm>
            <a:prstGeom prst="rect">
              <a:avLst/>
            </a:prstGeom>
            <a:noFill/>
            <a:ln>
              <a:noFill/>
            </a:ln>
          </p:spPr>
          <p:txBody>
            <a:bodyPr spcFirstLastPara="1" wrap="square" lIns="102850" tIns="102850" rIns="102850" bIns="102850" anchor="ctr" anchorCtr="0">
              <a:noAutofit/>
            </a:bodyPr>
            <a:lstStyle/>
            <a:p>
              <a:pPr marL="0" marR="0" lvl="0" indent="0" algn="ctr" rtl="0">
                <a:lnSpc>
                  <a:spcPct val="90000"/>
                </a:lnSpc>
                <a:spcBef>
                  <a:spcPts val="0"/>
                </a:spcBef>
                <a:spcAft>
                  <a:spcPts val="0"/>
                </a:spcAft>
                <a:buNone/>
              </a:pPr>
              <a:r>
                <a:rPr lang="en-US" sz="2700">
                  <a:solidFill>
                    <a:schemeClr val="lt1"/>
                  </a:solidFill>
                  <a:latin typeface="Trebuchet MS"/>
                  <a:ea typeface="Trebuchet MS"/>
                  <a:cs typeface="Trebuchet MS"/>
                  <a:sym typeface="Trebuchet MS"/>
                </a:rPr>
                <a:t>Virtualization</a:t>
              </a:r>
              <a:endParaRPr sz="2700">
                <a:solidFill>
                  <a:schemeClr val="lt1"/>
                </a:solidFill>
                <a:latin typeface="Trebuchet MS"/>
                <a:ea typeface="Trebuchet MS"/>
                <a:cs typeface="Trebuchet MS"/>
                <a:sym typeface="Trebuchet MS"/>
              </a:endParaRPr>
            </a:p>
          </p:txBody>
        </p:sp>
        <p:sp>
          <p:nvSpPr>
            <p:cNvPr id="270" name="Google Shape;270;p26"/>
            <p:cNvSpPr/>
            <p:nvPr/>
          </p:nvSpPr>
          <p:spPr>
            <a:xfrm>
              <a:off x="3385931" y="3268956"/>
              <a:ext cx="2334358" cy="1400615"/>
            </a:xfrm>
            <a:prstGeom prst="rect">
              <a:avLst/>
            </a:prstGeom>
            <a:solidFill>
              <a:srgbClr val="41CEA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txBox="1"/>
            <p:nvPr/>
          </p:nvSpPr>
          <p:spPr>
            <a:xfrm>
              <a:off x="3385931" y="3268956"/>
              <a:ext cx="2334358" cy="1400615"/>
            </a:xfrm>
            <a:prstGeom prst="rect">
              <a:avLst/>
            </a:prstGeom>
            <a:noFill/>
            <a:ln>
              <a:noFill/>
            </a:ln>
          </p:spPr>
          <p:txBody>
            <a:bodyPr spcFirstLastPara="1" wrap="square" lIns="102850" tIns="102850" rIns="102850" bIns="102850" anchor="ctr" anchorCtr="0">
              <a:noAutofit/>
            </a:bodyPr>
            <a:lstStyle/>
            <a:p>
              <a:pPr marL="0" marR="0" lvl="0" indent="0" algn="ctr" rtl="0">
                <a:lnSpc>
                  <a:spcPct val="90000"/>
                </a:lnSpc>
                <a:spcBef>
                  <a:spcPts val="0"/>
                </a:spcBef>
                <a:spcAft>
                  <a:spcPts val="0"/>
                </a:spcAft>
                <a:buNone/>
              </a:pPr>
              <a:r>
                <a:rPr lang="en-US" sz="2700">
                  <a:solidFill>
                    <a:schemeClr val="lt1"/>
                  </a:solidFill>
                  <a:latin typeface="Trebuchet MS"/>
                  <a:ea typeface="Trebuchet MS"/>
                  <a:cs typeface="Trebuchet MS"/>
                  <a:sym typeface="Trebuchet MS"/>
                </a:rPr>
                <a:t>Geogr. Distribution</a:t>
              </a:r>
              <a:endParaRPr sz="2700">
                <a:solidFill>
                  <a:schemeClr val="lt1"/>
                </a:solidFill>
                <a:latin typeface="Trebuchet MS"/>
                <a:ea typeface="Trebuchet MS"/>
                <a:cs typeface="Trebuchet MS"/>
                <a:sym typeface="Trebuchet MS"/>
              </a:endParaRPr>
            </a:p>
          </p:txBody>
        </p:sp>
      </p:grpSp>
      <p:sp>
        <p:nvSpPr>
          <p:cNvPr id="272" name="Google Shape;272;p26"/>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73" name="Google Shape;273;p26"/>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Cloud Deployment Models</a:t>
            </a:r>
            <a:endParaRPr/>
          </a:p>
        </p:txBody>
      </p:sp>
      <p:sp>
        <p:nvSpPr>
          <p:cNvPr id="279" name="Google Shape;279;p27"/>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80" name="Google Shape;280;p27"/>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pic>
        <p:nvPicPr>
          <p:cNvPr id="281" name="Google Shape;281;p27"/>
          <p:cNvPicPr preferRelativeResize="0"/>
          <p:nvPr/>
        </p:nvPicPr>
        <p:blipFill rotWithShape="1">
          <a:blip r:embed="rId3">
            <a:alphaModFix/>
          </a:blip>
          <a:srcRect/>
          <a:stretch/>
        </p:blipFill>
        <p:spPr>
          <a:xfrm>
            <a:off x="1547691" y="1270000"/>
            <a:ext cx="6855954" cy="523324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8"/>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Public Cloud</a:t>
            </a:r>
            <a:endParaRPr/>
          </a:p>
        </p:txBody>
      </p:sp>
      <p:sp>
        <p:nvSpPr>
          <p:cNvPr id="287" name="Google Shape;287;p28"/>
          <p:cNvSpPr txBox="1">
            <a:spLocks noGrp="1"/>
          </p:cNvSpPr>
          <p:nvPr>
            <p:ph type="body" idx="1"/>
          </p:nvPr>
        </p:nvSpPr>
        <p:spPr>
          <a:xfrm>
            <a:off x="677334" y="1619795"/>
            <a:ext cx="8596668" cy="4421568"/>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440"/>
              <a:buChar char="►"/>
            </a:pPr>
            <a:r>
              <a:rPr lang="en-US" i="1"/>
              <a:t>The cloud infrastructure is provisioned for open use by the general public. </a:t>
            </a:r>
            <a:r>
              <a:rPr lang="en-US"/>
              <a:t>Chances are you use some sort of public cloud product already. Offerings are:</a:t>
            </a:r>
            <a:endParaRPr/>
          </a:p>
          <a:p>
            <a:pPr marL="342900" lvl="0" indent="-342900" algn="l" rtl="0">
              <a:spcBef>
                <a:spcPts val="1000"/>
              </a:spcBef>
              <a:spcAft>
                <a:spcPts val="0"/>
              </a:spcAft>
              <a:buSzPts val="1440"/>
              <a:buFont typeface="Noto Sans Symbols"/>
              <a:buChar char="❖"/>
            </a:pPr>
            <a:r>
              <a:rPr lang="en-US"/>
              <a:t>SaaS – G-Suite, Microsoft 365, Dropbox, etc…</a:t>
            </a:r>
            <a:endParaRPr/>
          </a:p>
          <a:p>
            <a:pPr marL="342900" lvl="0" indent="-342900" algn="l" rtl="0">
              <a:spcBef>
                <a:spcPts val="1000"/>
              </a:spcBef>
              <a:spcAft>
                <a:spcPts val="0"/>
              </a:spcAft>
              <a:buSzPts val="1440"/>
              <a:buFont typeface="Noto Sans Symbols"/>
              <a:buChar char="❖"/>
            </a:pPr>
            <a:r>
              <a:rPr lang="en-US"/>
              <a:t>PaaS – Google App Engine, Heroku…</a:t>
            </a:r>
            <a:endParaRPr/>
          </a:p>
          <a:p>
            <a:pPr marL="342900" lvl="0" indent="-342900" algn="l" rtl="0">
              <a:spcBef>
                <a:spcPts val="1000"/>
              </a:spcBef>
              <a:spcAft>
                <a:spcPts val="0"/>
              </a:spcAft>
              <a:buSzPts val="1440"/>
              <a:buFont typeface="Noto Sans Symbols"/>
              <a:buChar char="❖"/>
            </a:pPr>
            <a:r>
              <a:rPr lang="en-US"/>
              <a:t>IaaS – Microsoft Azure, Amazon Web Services, Google Cloud Platform</a:t>
            </a:r>
            <a:endParaRPr/>
          </a:p>
          <a:p>
            <a:pPr marL="342900" lvl="0" indent="-251459" algn="l" rtl="0">
              <a:spcBef>
                <a:spcPts val="1000"/>
              </a:spcBef>
              <a:spcAft>
                <a:spcPts val="0"/>
              </a:spcAft>
              <a:buSzPts val="1440"/>
              <a:buNone/>
            </a:pPr>
            <a:endParaRPr/>
          </a:p>
        </p:txBody>
      </p:sp>
      <p:sp>
        <p:nvSpPr>
          <p:cNvPr id="288" name="Google Shape;288;p28"/>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89" name="Google Shape;289;p28"/>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graphicFrame>
        <p:nvGraphicFramePr>
          <p:cNvPr id="290" name="Google Shape;290;p28"/>
          <p:cNvGraphicFramePr/>
          <p:nvPr/>
        </p:nvGraphicFramePr>
        <p:xfrm>
          <a:off x="804332" y="4042078"/>
          <a:ext cx="8128000" cy="1854250"/>
        </p:xfrm>
        <a:graphic>
          <a:graphicData uri="http://schemas.openxmlformats.org/drawingml/2006/table">
            <a:tbl>
              <a:tblPr firstRow="1" bandRow="1">
                <a:noFill/>
                <a:tableStyleId>{57808584-650D-47B0-8523-E4B20C7CB635}</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u="none" strike="noStrike" cap="none"/>
                        <a:t>Pros</a:t>
                      </a:r>
                      <a:endParaRPr sz="1800"/>
                    </a:p>
                  </a:txBody>
                  <a:tcPr marL="91450" marR="91450" marT="45725" marB="45725"/>
                </a:tc>
                <a:tc>
                  <a:txBody>
                    <a:bodyPr/>
                    <a:lstStyle/>
                    <a:p>
                      <a:pPr marL="0" marR="0" lvl="0" indent="0" algn="l" rtl="0">
                        <a:spcBef>
                          <a:spcPts val="0"/>
                        </a:spcBef>
                        <a:spcAft>
                          <a:spcPts val="0"/>
                        </a:spcAft>
                        <a:buNone/>
                      </a:pPr>
                      <a:r>
                        <a:rPr lang="en-US" sz="1800"/>
                        <a:t>Cons</a:t>
                      </a:r>
                      <a:endParaRPr sz="180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Low price (sometimes even free)</a:t>
                      </a:r>
                      <a:endParaRPr sz="1800"/>
                    </a:p>
                  </a:txBody>
                  <a:tcPr marL="91450" marR="91450" marT="45725" marB="45725"/>
                </a:tc>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Security concerns</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Scalable</a:t>
                      </a:r>
                      <a:endParaRPr sz="1800"/>
                    </a:p>
                  </a:txBody>
                  <a:tcPr marL="91450" marR="91450" marT="45725" marB="45725"/>
                </a:tc>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The law and location of your data</a:t>
                      </a: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Location independence</a:t>
                      </a:r>
                      <a:endParaRPr sz="1800"/>
                    </a:p>
                  </a:txBody>
                  <a:tcPr marL="91450" marR="91450" marT="45725" marB="45725"/>
                </a:tc>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Lack of control</a:t>
                      </a:r>
                      <a:endParaRPr sz="1800"/>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It‘s easy!</a:t>
                      </a:r>
                      <a:endParaRPr/>
                    </a:p>
                  </a:txBody>
                  <a:tcPr marL="91450" marR="91450" marT="45725" marB="45725"/>
                </a:tc>
                <a:tc>
                  <a:txBody>
                    <a:bodyPr/>
                    <a:lstStyle/>
                    <a:p>
                      <a:pPr marL="0" marR="0" lvl="0" indent="0" algn="l" rtl="0">
                        <a:spcBef>
                          <a:spcPts val="0"/>
                        </a:spcBef>
                        <a:spcAft>
                          <a:spcPts val="0"/>
                        </a:spcAft>
                        <a:buNone/>
                      </a:pPr>
                      <a:r>
                        <a:rPr lang="en-US" sz="1800"/>
                        <a:t>Lack of customization</a:t>
                      </a:r>
                      <a:endParaRPr sz="1800"/>
                    </a:p>
                  </a:txBody>
                  <a:tcPr marL="91450" marR="91450" marT="45725" marB="45725"/>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82742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9"/>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Private Cloud</a:t>
            </a:r>
            <a:endParaRPr/>
          </a:p>
        </p:txBody>
      </p:sp>
      <p:sp>
        <p:nvSpPr>
          <p:cNvPr id="296" name="Google Shape;296;p29"/>
          <p:cNvSpPr txBox="1">
            <a:spLocks noGrp="1"/>
          </p:cNvSpPr>
          <p:nvPr>
            <p:ph type="body" idx="1"/>
          </p:nvPr>
        </p:nvSpPr>
        <p:spPr>
          <a:xfrm>
            <a:off x="677334" y="1619795"/>
            <a:ext cx="8596668" cy="4421568"/>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440"/>
              <a:buChar char="►"/>
            </a:pPr>
            <a:r>
              <a:rPr lang="en-US" i="1"/>
              <a:t>The cloud infrastructure is provisioned exclusive use by a single organization comprising multiple consumers (e.g., business units). On/Off Premises.</a:t>
            </a:r>
            <a:endParaRPr/>
          </a:p>
          <a:p>
            <a:pPr marL="342900" lvl="0" indent="-342900" algn="l" rtl="0">
              <a:spcBef>
                <a:spcPts val="1000"/>
              </a:spcBef>
              <a:spcAft>
                <a:spcPts val="0"/>
              </a:spcAft>
              <a:buSzPts val="1440"/>
              <a:buChar char="►"/>
            </a:pPr>
            <a:r>
              <a:rPr lang="en-US"/>
              <a:t>Some of the biggest providers are HP, VMware, Dell, Oracle, IBM, Microsoft, and Amazon Web Services</a:t>
            </a:r>
            <a:endParaRPr/>
          </a:p>
        </p:txBody>
      </p:sp>
      <p:sp>
        <p:nvSpPr>
          <p:cNvPr id="297" name="Google Shape;297;p29"/>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98" name="Google Shape;298;p29"/>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graphicFrame>
        <p:nvGraphicFramePr>
          <p:cNvPr id="299" name="Google Shape;299;p29"/>
          <p:cNvGraphicFramePr/>
          <p:nvPr/>
        </p:nvGraphicFramePr>
        <p:xfrm>
          <a:off x="804332" y="4042078"/>
          <a:ext cx="8128000" cy="1854250"/>
        </p:xfrm>
        <a:graphic>
          <a:graphicData uri="http://schemas.openxmlformats.org/drawingml/2006/table">
            <a:tbl>
              <a:tblPr firstRow="1" bandRow="1">
                <a:noFill/>
                <a:tableStyleId>{57808584-650D-47B0-8523-E4B20C7CB635}</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a:t>Pros</a:t>
                      </a:r>
                      <a:endParaRPr sz="1800"/>
                    </a:p>
                  </a:txBody>
                  <a:tcPr marL="91450" marR="91450" marT="45725" marB="45725"/>
                </a:tc>
                <a:tc>
                  <a:txBody>
                    <a:bodyPr/>
                    <a:lstStyle/>
                    <a:p>
                      <a:pPr marL="0" marR="0" lvl="0" indent="0" algn="l" rtl="0">
                        <a:spcBef>
                          <a:spcPts val="0"/>
                        </a:spcBef>
                        <a:spcAft>
                          <a:spcPts val="0"/>
                        </a:spcAft>
                        <a:buNone/>
                      </a:pPr>
                      <a:r>
                        <a:rPr lang="en-US" sz="1800"/>
                        <a:t>Cons</a:t>
                      </a:r>
                      <a:endParaRPr sz="180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Control over cloud setup</a:t>
                      </a:r>
                      <a:endParaRPr sz="1800"/>
                    </a:p>
                  </a:txBody>
                  <a:tcPr marL="91450" marR="91450" marT="45725" marB="45725"/>
                </a:tc>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Higher setup cost</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Control over privacy &amp; security</a:t>
                      </a:r>
                      <a:endParaRPr sz="1800"/>
                    </a:p>
                  </a:txBody>
                  <a:tcPr marL="91450" marR="91450" marT="45725" marB="45725"/>
                </a:tc>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Less redundancy</a:t>
                      </a: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Control over the Demography of Data</a:t>
                      </a:r>
                      <a:endParaRPr sz="1800"/>
                    </a:p>
                  </a:txBody>
                  <a:tcPr marL="91450" marR="91450" marT="45725" marB="45725"/>
                </a:tc>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Less scalability</a:t>
                      </a:r>
                      <a:endParaRPr sz="1800"/>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r>
                        <a:rPr lang="en-US" sz="1800"/>
                        <a:t>Expert Team requirement</a:t>
                      </a:r>
                      <a:endParaRPr sz="1800"/>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Community Cloud</a:t>
            </a:r>
            <a:endParaRPr/>
          </a:p>
        </p:txBody>
      </p:sp>
      <p:sp>
        <p:nvSpPr>
          <p:cNvPr id="305" name="Google Shape;305;p30"/>
          <p:cNvSpPr txBox="1">
            <a:spLocks noGrp="1"/>
          </p:cNvSpPr>
          <p:nvPr>
            <p:ph type="body" idx="1"/>
          </p:nvPr>
        </p:nvSpPr>
        <p:spPr>
          <a:xfrm>
            <a:off x="677334" y="1619795"/>
            <a:ext cx="8596668" cy="4421568"/>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440"/>
              <a:buChar char="►"/>
            </a:pPr>
            <a:r>
              <a:rPr lang="en-US" i="1"/>
              <a:t>The cloud infrastructure is provisioned for exclusive use by a specific community of consumers from organizations that have shared concerns (e.g., mission, security requirements, policy, and compliance. On/Off Premises.</a:t>
            </a:r>
            <a:endParaRPr/>
          </a:p>
          <a:p>
            <a:pPr marL="342900" lvl="0" indent="-342900" algn="l" rtl="0">
              <a:spcBef>
                <a:spcPts val="1000"/>
              </a:spcBef>
              <a:spcAft>
                <a:spcPts val="0"/>
              </a:spcAft>
              <a:buSzPts val="1440"/>
              <a:buChar char="►"/>
            </a:pPr>
            <a:r>
              <a:rPr lang="en-US"/>
              <a:t>NYSE Capital Market Community Platform. Another example is AWS </a:t>
            </a:r>
            <a:r>
              <a:rPr lang="en-US" u="sng">
                <a:solidFill>
                  <a:schemeClr val="hlink"/>
                </a:solidFill>
                <a:hlinkClick r:id="rId3"/>
              </a:rPr>
              <a:t>GovCloud</a:t>
            </a:r>
            <a:r>
              <a:rPr lang="en-US"/>
              <a:t>.</a:t>
            </a:r>
            <a:endParaRPr/>
          </a:p>
          <a:p>
            <a:pPr marL="0" lvl="0" indent="0" algn="l" rtl="0">
              <a:spcBef>
                <a:spcPts val="1000"/>
              </a:spcBef>
              <a:spcAft>
                <a:spcPts val="0"/>
              </a:spcAft>
              <a:buSzPts val="1440"/>
              <a:buNone/>
            </a:pPr>
            <a:r>
              <a:rPr lang="en-US"/>
              <a:t>Meghraj GI Cloud</a:t>
            </a:r>
            <a:endParaRPr/>
          </a:p>
        </p:txBody>
      </p:sp>
      <p:sp>
        <p:nvSpPr>
          <p:cNvPr id="306" name="Google Shape;306;p30"/>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07" name="Google Shape;307;p30"/>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graphicFrame>
        <p:nvGraphicFramePr>
          <p:cNvPr id="308" name="Google Shape;308;p30"/>
          <p:cNvGraphicFramePr/>
          <p:nvPr/>
        </p:nvGraphicFramePr>
        <p:xfrm>
          <a:off x="804332" y="4042078"/>
          <a:ext cx="8128000" cy="2123490"/>
        </p:xfrm>
        <a:graphic>
          <a:graphicData uri="http://schemas.openxmlformats.org/drawingml/2006/table">
            <a:tbl>
              <a:tblPr firstRow="1" bandRow="1">
                <a:noFill/>
                <a:tableStyleId>{57808584-650D-47B0-8523-E4B20C7CB635}</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a:t>Pros</a:t>
                      </a:r>
                      <a:endParaRPr sz="1800"/>
                    </a:p>
                  </a:txBody>
                  <a:tcPr marL="91450" marR="91450" marT="45725" marB="45725"/>
                </a:tc>
                <a:tc>
                  <a:txBody>
                    <a:bodyPr/>
                    <a:lstStyle/>
                    <a:p>
                      <a:pPr marL="0" marR="0" lvl="0" indent="0" algn="l" rtl="0">
                        <a:spcBef>
                          <a:spcPts val="0"/>
                        </a:spcBef>
                        <a:spcAft>
                          <a:spcPts val="0"/>
                        </a:spcAft>
                        <a:buNone/>
                      </a:pPr>
                      <a:r>
                        <a:rPr lang="en-US" sz="1800"/>
                        <a:t>Cons</a:t>
                      </a:r>
                      <a:endParaRPr sz="180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Control over cloud setup</a:t>
                      </a:r>
                      <a:endParaRPr sz="1800"/>
                    </a:p>
                  </a:txBody>
                  <a:tcPr marL="91450" marR="91450" marT="45725" marB="45725"/>
                </a:tc>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Compromise – won‘t get the full benefits of either public or private</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Control over privacy &amp; security</a:t>
                      </a: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Cheaper than private cloud</a:t>
                      </a: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b="0" i="0">
                          <a:solidFill>
                            <a:schemeClr val="dk1"/>
                          </a:solidFill>
                          <a:latin typeface="Trebuchet MS"/>
                          <a:ea typeface="Trebuchet MS"/>
                          <a:cs typeface="Trebuchet MS"/>
                          <a:sym typeface="Trebuchet MS"/>
                        </a:rPr>
                        <a:t>More scalable than private cloud</a:t>
                      </a: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4"/>
                  </a:ext>
                </a:extLst>
              </a:tr>
            </a:tbl>
          </a:graphicData>
        </a:graphic>
      </p:graphicFrame>
      <p:sp>
        <p:nvSpPr>
          <p:cNvPr id="2" name="TextBox 1">
            <a:extLst>
              <a:ext uri="{FF2B5EF4-FFF2-40B4-BE49-F238E27FC236}">
                <a16:creationId xmlns:a16="http://schemas.microsoft.com/office/drawing/2014/main" id="{FC54EAF9-6C38-40BA-9A99-4E18777A8045}"/>
              </a:ext>
            </a:extLst>
          </p:cNvPr>
          <p:cNvSpPr txBox="1"/>
          <p:nvPr/>
        </p:nvSpPr>
        <p:spPr>
          <a:xfrm>
            <a:off x="151502" y="309652"/>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Q7</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1"/>
          <p:cNvSpPr txBox="1">
            <a:spLocks noGrp="1"/>
          </p:cNvSpPr>
          <p:nvPr>
            <p:ph type="title"/>
          </p:nvPr>
        </p:nvSpPr>
        <p:spPr>
          <a:xfrm>
            <a:off x="677334" y="243945"/>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Google Cloud Platform</a:t>
            </a:r>
            <a:endParaRPr/>
          </a:p>
        </p:txBody>
      </p:sp>
      <p:sp>
        <p:nvSpPr>
          <p:cNvPr id="314" name="Google Shape;314;p31"/>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15" name="Google Shape;315;p31"/>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pic>
        <p:nvPicPr>
          <p:cNvPr id="1026" name="Picture 2" descr="Google Cloud Platform - Building Google Cloud Platform Soluti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573" y="756139"/>
            <a:ext cx="6171874" cy="598529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AWS</a:t>
            </a:r>
            <a:endParaRPr/>
          </a:p>
        </p:txBody>
      </p:sp>
      <p:sp>
        <p:nvSpPr>
          <p:cNvPr id="322" name="Google Shape;322;p32"/>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23" name="Google Shape;323;p32"/>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
        <p:nvSpPr>
          <p:cNvPr id="2" name="Text Placeholder 1"/>
          <p:cNvSpPr>
            <a:spLocks noGrp="1"/>
          </p:cNvSpPr>
          <p:nvPr>
            <p:ph type="body" idx="1"/>
          </p:nvPr>
        </p:nvSpPr>
        <p:spPr/>
        <p:txBody>
          <a:bodyPr/>
          <a:lstStyle/>
          <a:p>
            <a:endParaRPr lang="en-US"/>
          </a:p>
        </p:txBody>
      </p:sp>
      <p:pic>
        <p:nvPicPr>
          <p:cNvPr id="3" name="Picture 2"/>
          <p:cNvPicPr>
            <a:picLocks noChangeAspect="1"/>
          </p:cNvPicPr>
          <p:nvPr/>
        </p:nvPicPr>
        <p:blipFill>
          <a:blip r:embed="rId3"/>
          <a:stretch>
            <a:fillRect/>
          </a:stretch>
        </p:blipFill>
        <p:spPr>
          <a:xfrm>
            <a:off x="256328" y="1270000"/>
            <a:ext cx="10795603" cy="505166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dirty="0" smtClean="0"/>
              <a:t>Azure</a:t>
            </a:r>
            <a:endParaRPr dirty="0"/>
          </a:p>
        </p:txBody>
      </p:sp>
      <p:sp>
        <p:nvSpPr>
          <p:cNvPr id="322" name="Google Shape;322;p32"/>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23" name="Google Shape;323;p32"/>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
        <p:nvSpPr>
          <p:cNvPr id="2" name="Text Placeholder 1"/>
          <p:cNvSpPr>
            <a:spLocks noGrp="1"/>
          </p:cNvSpPr>
          <p:nvPr>
            <p:ph type="body" idx="1"/>
          </p:nvPr>
        </p:nvSpPr>
        <p:spPr/>
        <p:txBody>
          <a:bodyPr/>
          <a:lstStyle/>
          <a:p>
            <a:endParaRPr lang="en-US"/>
          </a:p>
        </p:txBody>
      </p:sp>
      <p:pic>
        <p:nvPicPr>
          <p:cNvPr id="2050" name="Picture 2" descr="Microsoft Azu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333" y="1375507"/>
            <a:ext cx="9504159" cy="4842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0067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52"/>
          <p:cNvSpPr txBox="1">
            <a:spLocks noGrp="1"/>
          </p:cNvSpPr>
          <p:nvPr>
            <p:ph type="ftr" idx="11"/>
          </p:nvPr>
        </p:nvSpPr>
        <p:spPr>
          <a:xfrm>
            <a:off x="677334" y="6492875"/>
            <a:ext cx="6297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88" name="Google Shape;488;p52"/>
          <p:cNvSpPr txBox="1">
            <a:spLocks noGrp="1"/>
          </p:cNvSpPr>
          <p:nvPr>
            <p:ph type="sldNum" idx="12"/>
          </p:nvPr>
        </p:nvSpPr>
        <p:spPr>
          <a:xfrm>
            <a:off x="8590663" y="6492874"/>
            <a:ext cx="6834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
        <p:nvSpPr>
          <p:cNvPr id="489" name="Google Shape;489;p52"/>
          <p:cNvSpPr txBox="1">
            <a:spLocks noGrp="1"/>
          </p:cNvSpPr>
          <p:nvPr>
            <p:ph type="title"/>
          </p:nvPr>
        </p:nvSpPr>
        <p:spPr>
          <a:xfrm>
            <a:off x="677334" y="394495"/>
            <a:ext cx="8596800" cy="132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Cloud for Entrepreneurs</a:t>
            </a:r>
            <a:endParaRPr/>
          </a:p>
        </p:txBody>
      </p:sp>
      <p:graphicFrame>
        <p:nvGraphicFramePr>
          <p:cNvPr id="490" name="Google Shape;490;p52"/>
          <p:cNvGraphicFramePr/>
          <p:nvPr>
            <p:extLst>
              <p:ext uri="{D42A27DB-BD31-4B8C-83A1-F6EECF244321}">
                <p14:modId xmlns:p14="http://schemas.microsoft.com/office/powerpoint/2010/main" val="1808988290"/>
              </p:ext>
            </p:extLst>
          </p:nvPr>
        </p:nvGraphicFramePr>
        <p:xfrm>
          <a:off x="952500" y="2095500"/>
          <a:ext cx="10287000" cy="2773470"/>
        </p:xfrm>
        <a:graphic>
          <a:graphicData uri="http://schemas.openxmlformats.org/drawingml/2006/table">
            <a:tbl>
              <a:tblPr>
                <a:tableStyleId>{3C2FFA5D-87B4-456A-9821-1D502468CF0F}</a:tableStyleId>
              </a:tblPr>
              <a:tblGrid>
                <a:gridCol w="6123225">
                  <a:extLst>
                    <a:ext uri="{9D8B030D-6E8A-4147-A177-3AD203B41FA5}">
                      <a16:colId xmlns:a16="http://schemas.microsoft.com/office/drawing/2014/main" val="20000"/>
                    </a:ext>
                  </a:extLst>
                </a:gridCol>
                <a:gridCol w="416377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US" dirty="0"/>
                        <a:t>Enterprise Email System G-Suite/Office365, Collaboration Tools</a:t>
                      </a:r>
                      <a:endParaRPr dirty="0"/>
                    </a:p>
                  </a:txBody>
                  <a:tcPr marL="91425" marR="91425" marT="91425" marB="91425"/>
                </a:tc>
                <a:tc>
                  <a:txBody>
                    <a:bodyPr/>
                    <a:lstStyle/>
                    <a:p>
                      <a:pPr marL="0" lvl="0" indent="0" algn="l" rtl="0">
                        <a:spcBef>
                          <a:spcPts val="0"/>
                        </a:spcBef>
                        <a:spcAft>
                          <a:spcPts val="0"/>
                        </a:spcAft>
                        <a:buNone/>
                      </a:pPr>
                      <a:r>
                        <a:rPr lang="en-US" dirty="0"/>
                        <a:t>$5 pm</a:t>
                      </a:r>
                      <a:endParaRPr dirty="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US" dirty="0"/>
                        <a:t>Company Website on Cloud and Domain</a:t>
                      </a:r>
                      <a:endParaRPr dirty="0"/>
                    </a:p>
                  </a:txBody>
                  <a:tcPr marL="91425" marR="91425" marT="91425" marB="91425"/>
                </a:tc>
                <a:tc>
                  <a:txBody>
                    <a:bodyPr/>
                    <a:lstStyle/>
                    <a:p>
                      <a:pPr marL="0" lvl="0" indent="0" algn="l" rtl="0">
                        <a:spcBef>
                          <a:spcPts val="0"/>
                        </a:spcBef>
                        <a:spcAft>
                          <a:spcPts val="0"/>
                        </a:spcAft>
                        <a:buNone/>
                      </a:pPr>
                      <a:r>
                        <a:rPr lang="en-US" dirty="0"/>
                        <a:t>$ 20-100</a:t>
                      </a:r>
                      <a:endParaRPr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dirty="0"/>
                        <a:t>Mobile App development on Cloud (App inventor/ </a:t>
                      </a:r>
                      <a:r>
                        <a:rPr lang="en-US" dirty="0" err="1"/>
                        <a:t>Kodular</a:t>
                      </a:r>
                      <a:r>
                        <a:rPr lang="en-US" dirty="0"/>
                        <a:t>)</a:t>
                      </a:r>
                      <a:endParaRPr dirty="0"/>
                    </a:p>
                  </a:txBody>
                  <a:tcPr marL="91425" marR="91425" marT="91425" marB="91425"/>
                </a:tc>
                <a:tc>
                  <a:txBody>
                    <a:bodyPr/>
                    <a:lstStyle/>
                    <a:p>
                      <a:pPr marL="0" lvl="0" indent="0" algn="l" rtl="0">
                        <a:spcBef>
                          <a:spcPts val="0"/>
                        </a:spcBef>
                        <a:spcAft>
                          <a:spcPts val="0"/>
                        </a:spcAft>
                        <a:buNone/>
                      </a:pPr>
                      <a:r>
                        <a:rPr lang="en-US" dirty="0"/>
                        <a:t>Free</a:t>
                      </a:r>
                      <a:endParaRPr dirty="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dirty="0"/>
                        <a:t>HRMS Cloud Solution</a:t>
                      </a:r>
                      <a:endParaRPr dirty="0"/>
                    </a:p>
                  </a:txBody>
                  <a:tcPr marL="91425" marR="91425" marT="91425" marB="91425"/>
                </a:tc>
                <a:tc>
                  <a:txBody>
                    <a:bodyPr/>
                    <a:lstStyle/>
                    <a:p>
                      <a:pPr marL="0" lvl="0" indent="0" algn="l" rtl="0">
                        <a:spcBef>
                          <a:spcPts val="0"/>
                        </a:spcBef>
                        <a:spcAft>
                          <a:spcPts val="0"/>
                        </a:spcAft>
                        <a:buNone/>
                      </a:pPr>
                      <a:r>
                        <a:rPr lang="en-US" dirty="0"/>
                        <a:t>$5 pm or Free</a:t>
                      </a:r>
                      <a:endParaRPr dirty="0"/>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US" dirty="0"/>
                        <a:t>Accounting System Cloud Solution</a:t>
                      </a:r>
                      <a:endParaRPr dirty="0"/>
                    </a:p>
                  </a:txBody>
                  <a:tcPr marL="91425" marR="91425" marT="91425" marB="91425"/>
                </a:tc>
                <a:tc>
                  <a:txBody>
                    <a:bodyPr/>
                    <a:lstStyle/>
                    <a:p>
                      <a:pPr marL="0" lvl="0" indent="0" algn="l" rtl="0">
                        <a:spcBef>
                          <a:spcPts val="0"/>
                        </a:spcBef>
                        <a:spcAft>
                          <a:spcPts val="0"/>
                        </a:spcAft>
                        <a:buNone/>
                      </a:pPr>
                      <a:r>
                        <a:rPr lang="en-US" dirty="0"/>
                        <a:t>$10 pm</a:t>
                      </a:r>
                      <a:endParaRPr dirty="0"/>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US" dirty="0"/>
                        <a:t>One server compute engine</a:t>
                      </a:r>
                      <a:endParaRPr dirty="0"/>
                    </a:p>
                  </a:txBody>
                  <a:tcPr marL="91425" marR="91425" marT="91425" marB="91425"/>
                </a:tc>
                <a:tc>
                  <a:txBody>
                    <a:bodyPr/>
                    <a:lstStyle/>
                    <a:p>
                      <a:pPr marL="0" lvl="0" indent="0" algn="l" rtl="0">
                        <a:spcBef>
                          <a:spcPts val="0"/>
                        </a:spcBef>
                        <a:spcAft>
                          <a:spcPts val="0"/>
                        </a:spcAft>
                        <a:buNone/>
                      </a:pPr>
                      <a:r>
                        <a:rPr lang="en-US" dirty="0"/>
                        <a:t>$50 pm</a:t>
                      </a:r>
                      <a:endParaRPr dirty="0"/>
                    </a:p>
                  </a:txBody>
                  <a:tcPr marL="91425" marR="91425" marT="91425" marB="91425"/>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US" dirty="0" smtClean="0"/>
                        <a:t>Marketing Platform CRM(Mail Chimp)</a:t>
                      </a:r>
                      <a:endParaRPr dirty="0"/>
                    </a:p>
                  </a:txBody>
                  <a:tcPr marL="91425" marR="91425" marT="91425" marB="91425"/>
                </a:tc>
                <a:tc>
                  <a:txBody>
                    <a:bodyPr/>
                    <a:lstStyle/>
                    <a:p>
                      <a:pPr marL="0" lvl="0" indent="0" algn="l" rtl="0">
                        <a:spcBef>
                          <a:spcPts val="0"/>
                        </a:spcBef>
                        <a:spcAft>
                          <a:spcPts val="0"/>
                        </a:spcAft>
                        <a:buNone/>
                      </a:pPr>
                      <a:r>
                        <a:rPr lang="en-US" dirty="0" smtClean="0"/>
                        <a:t>free</a:t>
                      </a:r>
                      <a:endParaRPr dirty="0"/>
                    </a:p>
                  </a:txBody>
                  <a:tcPr marL="91425" marR="91425" marT="91425" marB="91425"/>
                </a:tc>
                <a:extLst>
                  <a:ext uri="{0D108BD9-81ED-4DB2-BD59-A6C34878D82A}">
                    <a16:rowId xmlns:a16="http://schemas.microsoft.com/office/drawing/2014/main" val="10006"/>
                  </a:ext>
                </a:extLst>
              </a:tr>
            </a:tbl>
          </a:graphicData>
        </a:graphic>
      </p:graphicFrame>
      <p:sp>
        <p:nvSpPr>
          <p:cNvPr id="2" name="TextBox 1"/>
          <p:cNvSpPr txBox="1"/>
          <p:nvPr/>
        </p:nvSpPr>
        <p:spPr>
          <a:xfrm>
            <a:off x="952500" y="1787723"/>
            <a:ext cx="1650023" cy="307777"/>
          </a:xfrm>
          <a:prstGeom prst="rect">
            <a:avLst/>
          </a:prstGeom>
          <a:noFill/>
        </p:spPr>
        <p:txBody>
          <a:bodyPr wrap="square" rtlCol="0">
            <a:spAutoFit/>
          </a:bodyPr>
          <a:lstStyle/>
          <a:p>
            <a:r>
              <a:rPr lang="en-US" dirty="0" smtClean="0"/>
              <a:t>Minimum</a:t>
            </a:r>
            <a:endParaRPr lang="en-US" dirty="0"/>
          </a:p>
        </p:txBody>
      </p:sp>
      <p:sp>
        <p:nvSpPr>
          <p:cNvPr id="7" name="TextBox 6"/>
          <p:cNvSpPr txBox="1"/>
          <p:nvPr/>
        </p:nvSpPr>
        <p:spPr>
          <a:xfrm>
            <a:off x="952499" y="5022858"/>
            <a:ext cx="3021623" cy="307777"/>
          </a:xfrm>
          <a:prstGeom prst="rect">
            <a:avLst/>
          </a:prstGeom>
          <a:noFill/>
        </p:spPr>
        <p:txBody>
          <a:bodyPr wrap="square" rtlCol="0">
            <a:spAutoFit/>
          </a:bodyPr>
          <a:lstStyle/>
          <a:p>
            <a:r>
              <a:rPr lang="en-US" dirty="0" smtClean="0"/>
              <a:t>Scale-up towards Enterprise</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8"/>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whoami</a:t>
            </a:r>
            <a:endParaRPr/>
          </a:p>
        </p:txBody>
      </p:sp>
      <p:sp>
        <p:nvSpPr>
          <p:cNvPr id="287" name="Google Shape;287;p28"/>
          <p:cNvSpPr txBox="1">
            <a:spLocks noGrp="1"/>
          </p:cNvSpPr>
          <p:nvPr>
            <p:ph type="body" idx="1"/>
          </p:nvPr>
        </p:nvSpPr>
        <p:spPr>
          <a:xfrm>
            <a:off x="677334" y="1619795"/>
            <a:ext cx="8596668" cy="4421568"/>
          </a:xfrm>
          <a:prstGeom prst="rect">
            <a:avLst/>
          </a:prstGeom>
          <a:noFill/>
          <a:ln>
            <a:noFill/>
          </a:ln>
        </p:spPr>
        <p:txBody>
          <a:bodyPr spcFirstLastPara="1" wrap="square" lIns="91425" tIns="45700" rIns="91425" bIns="45700" anchor="t" anchorCtr="0">
            <a:noAutofit/>
          </a:bodyPr>
          <a:lstStyle/>
          <a:p>
            <a:pPr marL="342900" indent="-342900">
              <a:spcBef>
                <a:spcPts val="0"/>
              </a:spcBef>
            </a:pPr>
            <a:r>
              <a:rPr lang="en-US" i="1" dirty="0"/>
              <a:t>Senior Manager IT, Bangladesh-India Friendship Power Company Limited</a:t>
            </a:r>
            <a:endParaRPr lang="en-US" dirty="0"/>
          </a:p>
          <a:p>
            <a:pPr marL="342900" lvl="0" indent="-342900" algn="l" rtl="0">
              <a:spcBef>
                <a:spcPts val="1000"/>
              </a:spcBef>
              <a:spcAft>
                <a:spcPts val="0"/>
              </a:spcAft>
              <a:buSzPts val="1440"/>
              <a:buFont typeface="Noto Sans Symbols"/>
              <a:buChar char="❖"/>
            </a:pPr>
            <a:endParaRPr lang="en-US" dirty="0"/>
          </a:p>
          <a:p>
            <a:pPr marL="342900" indent="-342900">
              <a:buChar char="❖"/>
            </a:pPr>
            <a:r>
              <a:rPr lang="en-US" dirty="0"/>
              <a:t>RGPV Bhopal</a:t>
            </a:r>
          </a:p>
          <a:p>
            <a:pPr marL="342900" indent="-342900">
              <a:buChar char="❖"/>
            </a:pPr>
            <a:r>
              <a:rPr lang="en-US" dirty="0"/>
              <a:t>NTPC </a:t>
            </a:r>
            <a:r>
              <a:rPr lang="en-US" dirty="0" smtClean="0"/>
              <a:t>Limited</a:t>
            </a:r>
          </a:p>
          <a:p>
            <a:pPr marL="342900" indent="-342900">
              <a:buChar char="❖"/>
            </a:pPr>
            <a:r>
              <a:rPr lang="en-US" dirty="0" smtClean="0"/>
              <a:t>IMF</a:t>
            </a:r>
            <a:endParaRPr lang="en-US" dirty="0"/>
          </a:p>
          <a:p>
            <a:pPr marL="342900" indent="-250825">
              <a:buNone/>
            </a:pPr>
            <a:endParaRPr lang="en-US" dirty="0"/>
          </a:p>
        </p:txBody>
      </p:sp>
      <p:sp>
        <p:nvSpPr>
          <p:cNvPr id="288" name="Google Shape;288;p28"/>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89" name="Google Shape;289;p28"/>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16716550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240"/>
              <a:buFont typeface="Trebuchet MS"/>
              <a:buNone/>
            </a:pPr>
            <a:r>
              <a:rPr lang="en-US" sz="3240"/>
              <a:t>Scenario to adopt cloud for Public Sector</a:t>
            </a:r>
            <a:r>
              <a:rPr lang="en-US" sz="3240" b="0"/>
              <a:t/>
            </a:r>
            <a:br>
              <a:rPr lang="en-US" sz="3240" b="0"/>
            </a:br>
            <a:endParaRPr sz="3240"/>
          </a:p>
        </p:txBody>
      </p:sp>
      <p:sp>
        <p:nvSpPr>
          <p:cNvPr id="330" name="Google Shape;330;p33"/>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440"/>
              <a:buChar char="►"/>
            </a:pPr>
            <a:r>
              <a:rPr lang="en-US"/>
              <a:t>Dev and test environment</a:t>
            </a:r>
            <a:endParaRPr/>
          </a:p>
          <a:p>
            <a:pPr marL="342900" lvl="0" indent="-342900" algn="l" rtl="0">
              <a:spcBef>
                <a:spcPts val="1000"/>
              </a:spcBef>
              <a:spcAft>
                <a:spcPts val="0"/>
              </a:spcAft>
              <a:buSzPts val="1440"/>
              <a:buChar char="►"/>
            </a:pPr>
            <a:r>
              <a:rPr lang="en-US"/>
              <a:t>Storage</a:t>
            </a:r>
            <a:endParaRPr/>
          </a:p>
          <a:p>
            <a:pPr marL="342900" lvl="0" indent="-342900" algn="l" rtl="0">
              <a:spcBef>
                <a:spcPts val="1000"/>
              </a:spcBef>
              <a:spcAft>
                <a:spcPts val="0"/>
              </a:spcAft>
              <a:buSzPts val="1440"/>
              <a:buChar char="►"/>
            </a:pPr>
            <a:r>
              <a:rPr lang="en-US"/>
              <a:t>Disaster recovery</a:t>
            </a:r>
            <a:endParaRPr/>
          </a:p>
          <a:p>
            <a:pPr marL="342900" lvl="0" indent="-342900" algn="l" rtl="0">
              <a:spcBef>
                <a:spcPts val="1000"/>
              </a:spcBef>
              <a:spcAft>
                <a:spcPts val="0"/>
              </a:spcAft>
              <a:buSzPts val="1440"/>
              <a:buChar char="►"/>
            </a:pPr>
            <a:r>
              <a:rPr lang="en-US"/>
              <a:t>Big Data and Analytics</a:t>
            </a:r>
            <a:endParaRPr/>
          </a:p>
          <a:p>
            <a:pPr marL="342900" lvl="0" indent="-342900" algn="l" rtl="0">
              <a:spcBef>
                <a:spcPts val="1000"/>
              </a:spcBef>
              <a:spcAft>
                <a:spcPts val="0"/>
              </a:spcAft>
              <a:buSzPts val="1440"/>
              <a:buChar char="►"/>
            </a:pPr>
            <a:r>
              <a:rPr lang="en-US"/>
              <a:t>Enterprise application</a:t>
            </a:r>
            <a:endParaRPr/>
          </a:p>
        </p:txBody>
      </p:sp>
      <p:sp>
        <p:nvSpPr>
          <p:cNvPr id="331" name="Google Shape;331;p33"/>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32" name="Google Shape;332;p33"/>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4"/>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38" name="Google Shape;338;p34"/>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pic>
        <p:nvPicPr>
          <p:cNvPr id="339" name="Google Shape;339;p34"/>
          <p:cNvPicPr preferRelativeResize="0"/>
          <p:nvPr/>
        </p:nvPicPr>
        <p:blipFill rotWithShape="1">
          <a:blip r:embed="rId3">
            <a:alphaModFix/>
          </a:blip>
          <a:srcRect/>
          <a:stretch/>
        </p:blipFill>
        <p:spPr>
          <a:xfrm>
            <a:off x="861138" y="995058"/>
            <a:ext cx="9811216" cy="5497816"/>
          </a:xfrm>
          <a:prstGeom prst="rect">
            <a:avLst/>
          </a:prstGeom>
          <a:noFill/>
          <a:ln>
            <a:noFill/>
          </a:ln>
        </p:spPr>
      </p:pic>
      <p:sp>
        <p:nvSpPr>
          <p:cNvPr id="340" name="Google Shape;340;p34"/>
          <p:cNvSpPr txBox="1">
            <a:spLocks noGrp="1"/>
          </p:cNvSpPr>
          <p:nvPr>
            <p:ph type="title"/>
          </p:nvPr>
        </p:nvSpPr>
        <p:spPr>
          <a:xfrm>
            <a:off x="677334" y="33528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Cloud Adoption Strategy</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Access based on Criticality</a:t>
            </a:r>
            <a:endParaRPr/>
          </a:p>
        </p:txBody>
      </p:sp>
      <p:sp>
        <p:nvSpPr>
          <p:cNvPr id="346" name="Google Shape;346;p35"/>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47" name="Google Shape;347;p35"/>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pic>
        <p:nvPicPr>
          <p:cNvPr id="348" name="Google Shape;348;p35"/>
          <p:cNvPicPr preferRelativeResize="0"/>
          <p:nvPr/>
        </p:nvPicPr>
        <p:blipFill rotWithShape="1">
          <a:blip r:embed="rId3">
            <a:alphaModFix/>
          </a:blip>
          <a:srcRect/>
          <a:stretch/>
        </p:blipFill>
        <p:spPr>
          <a:xfrm>
            <a:off x="490536" y="1583569"/>
            <a:ext cx="9774014" cy="434400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a:buSzPts val="3240"/>
            </a:pPr>
            <a:r>
              <a:rPr lang="en-US" sz="3200" dirty="0"/>
              <a:t>Cloud Migration Approaches for Legacy </a:t>
            </a:r>
            <a:r>
              <a:rPr lang="en-US" sz="3200"/>
              <a:t>App</a:t>
            </a:r>
            <a:r>
              <a:rPr lang="en-US" sz="3200" b="0" dirty="0"/>
              <a:t/>
            </a:r>
            <a:br>
              <a:rPr lang="en-US" sz="3200" b="0" dirty="0"/>
            </a:br>
            <a:endParaRPr lang="en-US" sz="3200"/>
          </a:p>
        </p:txBody>
      </p:sp>
      <p:sp>
        <p:nvSpPr>
          <p:cNvPr id="330" name="Google Shape;330;p33"/>
          <p:cNvSpPr txBox="1">
            <a:spLocks noGrp="1"/>
          </p:cNvSpPr>
          <p:nvPr>
            <p:ph type="body" idx="1"/>
          </p:nvPr>
        </p:nvSpPr>
        <p:spPr>
          <a:xfrm>
            <a:off x="677334" y="1470477"/>
            <a:ext cx="9200517" cy="4570885"/>
          </a:xfrm>
          <a:prstGeom prst="rect">
            <a:avLst/>
          </a:prstGeom>
          <a:noFill/>
          <a:ln>
            <a:noFill/>
          </a:ln>
        </p:spPr>
        <p:txBody>
          <a:bodyPr spcFirstLastPara="1" wrap="square" lIns="91425" tIns="45700" rIns="91425" bIns="45700" anchor="t" anchorCtr="0">
            <a:noAutofit/>
          </a:bodyPr>
          <a:lstStyle/>
          <a:p>
            <a:pPr marL="342900" indent="-342900">
              <a:spcBef>
                <a:spcPts val="0"/>
              </a:spcBef>
            </a:pPr>
            <a:r>
              <a:rPr lang="en-US" sz="2400" dirty="0"/>
              <a:t>REHOST on </a:t>
            </a:r>
            <a:r>
              <a:rPr lang="en-US" sz="2400" dirty="0" smtClean="0"/>
              <a:t>IaaS.</a:t>
            </a:r>
            <a:endParaRPr lang="en-US" sz="2400" dirty="0"/>
          </a:p>
          <a:p>
            <a:pPr marL="342900" indent="-342900">
              <a:spcBef>
                <a:spcPts val="0"/>
              </a:spcBef>
            </a:pPr>
            <a:r>
              <a:rPr lang="en-US" sz="2400" dirty="0"/>
              <a:t>REPLACE with </a:t>
            </a:r>
            <a:r>
              <a:rPr lang="en-US" sz="2400" dirty="0" smtClean="0"/>
              <a:t>SaaS.</a:t>
            </a:r>
            <a:endParaRPr lang="en-US" sz="2400" dirty="0"/>
          </a:p>
          <a:p>
            <a:pPr marL="342900" indent="-342900">
              <a:spcBef>
                <a:spcPts val="0"/>
              </a:spcBef>
            </a:pPr>
            <a:r>
              <a:rPr lang="en-US" sz="2400" dirty="0"/>
              <a:t>Encapsulate  data and functions in the application and make them available as services via an API</a:t>
            </a:r>
          </a:p>
          <a:p>
            <a:pPr marL="342900" indent="-342900">
              <a:spcBef>
                <a:spcPts val="0"/>
              </a:spcBef>
            </a:pPr>
            <a:r>
              <a:rPr lang="en-US" sz="2400" dirty="0" err="1"/>
              <a:t>Replatform</a:t>
            </a:r>
            <a:r>
              <a:rPr lang="en-US" sz="2400" dirty="0"/>
              <a:t>. Migrate an application component to a new runtime platform.</a:t>
            </a:r>
          </a:p>
          <a:p>
            <a:pPr marL="342900" indent="-342900">
              <a:spcBef>
                <a:spcPts val="0"/>
              </a:spcBef>
            </a:pPr>
            <a:r>
              <a:rPr lang="en-US" sz="2400" dirty="0"/>
              <a:t>REFACTOR for </a:t>
            </a:r>
            <a:r>
              <a:rPr lang="en-US" sz="2400" dirty="0" smtClean="0"/>
              <a:t>PaaS. </a:t>
            </a:r>
            <a:r>
              <a:rPr lang="en-US" sz="2400" dirty="0"/>
              <a:t>Restructure and optimize </a:t>
            </a:r>
            <a:r>
              <a:rPr lang="en-US" sz="2400" dirty="0" smtClean="0"/>
              <a:t>existing </a:t>
            </a:r>
          </a:p>
          <a:p>
            <a:pPr marL="0" indent="0">
              <a:spcBef>
                <a:spcPts val="0"/>
              </a:spcBef>
              <a:buNone/>
            </a:pPr>
            <a:r>
              <a:rPr lang="en-US" sz="2400" dirty="0" smtClean="0"/>
              <a:t>    code </a:t>
            </a:r>
            <a:r>
              <a:rPr lang="en-US" sz="2400" dirty="0"/>
              <a:t>without changing its external </a:t>
            </a:r>
            <a:r>
              <a:rPr lang="en-US" sz="2400" dirty="0" smtClean="0"/>
              <a:t>behavior</a:t>
            </a:r>
          </a:p>
          <a:p>
            <a:pPr marL="342900" indent="-342900">
              <a:spcBef>
                <a:spcPts val="0"/>
              </a:spcBef>
            </a:pPr>
            <a:r>
              <a:rPr lang="en-US" sz="2400" dirty="0" err="1" smtClean="0"/>
              <a:t>Rearchitect</a:t>
            </a:r>
            <a:r>
              <a:rPr lang="en-US" sz="2400" dirty="0"/>
              <a:t>. Materially alter the application code so you can shift it to a </a:t>
            </a:r>
            <a:r>
              <a:rPr lang="en-US" sz="2400" dirty="0" smtClean="0"/>
              <a:t>new application architecture </a:t>
            </a:r>
          </a:p>
          <a:p>
            <a:pPr marL="342900" indent="-342900">
              <a:spcBef>
                <a:spcPts val="0"/>
              </a:spcBef>
            </a:pPr>
            <a:r>
              <a:rPr lang="en-US" sz="2400" dirty="0" smtClean="0"/>
              <a:t>REBUILD </a:t>
            </a:r>
            <a:r>
              <a:rPr lang="en-US" sz="2400" dirty="0"/>
              <a:t>on PaaS. Rebuild or rewrite the application</a:t>
            </a:r>
          </a:p>
        </p:txBody>
      </p:sp>
      <p:sp>
        <p:nvSpPr>
          <p:cNvPr id="331" name="Google Shape;331;p33"/>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32" name="Google Shape;332;p33"/>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sp>
        <p:nvSpPr>
          <p:cNvPr id="2" name="TextBox 1">
            <a:extLst>
              <a:ext uri="{FF2B5EF4-FFF2-40B4-BE49-F238E27FC236}">
                <a16:creationId xmlns:a16="http://schemas.microsoft.com/office/drawing/2014/main" id="{5B4FE41C-E353-45E0-94E1-C327C4E1EF5E}"/>
              </a:ext>
            </a:extLst>
          </p:cNvPr>
          <p:cNvSpPr txBox="1"/>
          <p:nvPr/>
        </p:nvSpPr>
        <p:spPr>
          <a:xfrm>
            <a:off x="151502" y="309652"/>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Q8</a:t>
            </a:r>
          </a:p>
        </p:txBody>
      </p:sp>
    </p:spTree>
    <p:extLst>
      <p:ext uri="{BB962C8B-B14F-4D97-AF65-F5344CB8AC3E}">
        <p14:creationId xmlns:p14="http://schemas.microsoft.com/office/powerpoint/2010/main" val="14477069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Use Cases in Public Sector</a:t>
            </a:r>
            <a:endParaRPr/>
          </a:p>
        </p:txBody>
      </p:sp>
      <p:sp>
        <p:nvSpPr>
          <p:cNvPr id="354" name="Google Shape;354;p36"/>
          <p:cNvSpPr txBox="1">
            <a:spLocks noGrp="1"/>
          </p:cNvSpPr>
          <p:nvPr>
            <p:ph type="body" idx="1"/>
          </p:nvPr>
        </p:nvSpPr>
        <p:spPr>
          <a:xfrm>
            <a:off x="677334" y="1149114"/>
            <a:ext cx="8596800" cy="3880800"/>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440"/>
              <a:buChar char="►"/>
            </a:pPr>
            <a:endParaRPr/>
          </a:p>
          <a:p>
            <a:pPr marL="342900" lvl="0" indent="-342900" algn="l" rtl="0">
              <a:spcBef>
                <a:spcPts val="0"/>
              </a:spcBef>
              <a:spcAft>
                <a:spcPts val="0"/>
              </a:spcAft>
              <a:buSzPts val="1440"/>
              <a:buChar char="►"/>
            </a:pPr>
            <a:r>
              <a:rPr lang="en-US" dirty="0"/>
              <a:t>Biggest IoT Smart Metering project of Energy Efficiency Services Ltd</a:t>
            </a:r>
            <a:endParaRPr dirty="0"/>
          </a:p>
          <a:p>
            <a:pPr marL="342900" lvl="0" indent="-342900" algn="l" rtl="0">
              <a:spcBef>
                <a:spcPts val="0"/>
              </a:spcBef>
              <a:spcAft>
                <a:spcPts val="0"/>
              </a:spcAft>
              <a:buSzPts val="1440"/>
              <a:buChar char="►"/>
            </a:pPr>
            <a:r>
              <a:rPr lang="en-US" dirty="0"/>
              <a:t>NRC Assam</a:t>
            </a:r>
            <a:endParaRPr dirty="0"/>
          </a:p>
          <a:p>
            <a:pPr marL="342900" lvl="0" indent="-342900" algn="l" rtl="0">
              <a:spcBef>
                <a:spcPts val="0"/>
              </a:spcBef>
              <a:spcAft>
                <a:spcPts val="0"/>
              </a:spcAft>
              <a:buSzPts val="1440"/>
              <a:buChar char="►"/>
            </a:pPr>
            <a:r>
              <a:rPr lang="en-US" dirty="0"/>
              <a:t>Bhubaneswar Smart City goes live on Cloud</a:t>
            </a:r>
            <a:endParaRPr dirty="0"/>
          </a:p>
          <a:p>
            <a:pPr marL="342900" lvl="0" indent="-342900" algn="l" rtl="0">
              <a:spcBef>
                <a:spcPts val="0"/>
              </a:spcBef>
              <a:spcAft>
                <a:spcPts val="0"/>
              </a:spcAft>
              <a:buSzPts val="1440"/>
              <a:buChar char="►"/>
            </a:pPr>
            <a:r>
              <a:rPr lang="en-US" dirty="0" err="1"/>
              <a:t>Maharastra</a:t>
            </a:r>
            <a:r>
              <a:rPr lang="en-US" dirty="0"/>
              <a:t> State Electricity and Transmission Ltd </a:t>
            </a:r>
            <a:r>
              <a:rPr lang="en-US" dirty="0">
                <a:sym typeface="Arial"/>
              </a:rPr>
              <a:t>migrating the huge landscape of SAP applications, mailing solutions, web applications was done securely in just two days</a:t>
            </a:r>
            <a:endParaRPr dirty="0">
              <a:sym typeface="Arial"/>
            </a:endParaRPr>
          </a:p>
          <a:p>
            <a:pPr marL="342900" indent="-327660">
              <a:spcBef>
                <a:spcPts val="0"/>
              </a:spcBef>
              <a:buClr>
                <a:srgbClr val="333333"/>
              </a:buClr>
              <a:buSzPts val="1200"/>
              <a:buFont typeface="Arial"/>
              <a:buChar char="►"/>
            </a:pPr>
            <a:r>
              <a:rPr lang="en-US" dirty="0"/>
              <a:t>Andhra Pradesh State Skills Development Corporation and Center for Science and Environment using AWS</a:t>
            </a:r>
            <a:endParaRPr dirty="0"/>
          </a:p>
          <a:p>
            <a:pPr marL="342900" lvl="0" indent="-342900" algn="l" rtl="0">
              <a:spcBef>
                <a:spcPts val="0"/>
              </a:spcBef>
              <a:spcAft>
                <a:spcPts val="0"/>
              </a:spcAft>
              <a:buSzPts val="1440"/>
              <a:buChar char="►"/>
            </a:pPr>
            <a:r>
              <a:rPr lang="en-US" dirty="0"/>
              <a:t>Pune Municipal Corporation hosts 150 Application on GCC</a:t>
            </a:r>
            <a:endParaRPr dirty="0"/>
          </a:p>
          <a:p>
            <a:pPr marL="342900" lvl="0" indent="-342900" algn="l" rtl="0">
              <a:spcBef>
                <a:spcPts val="0"/>
              </a:spcBef>
              <a:spcAft>
                <a:spcPts val="0"/>
              </a:spcAft>
              <a:buSzPts val="1440"/>
              <a:buChar char="►"/>
            </a:pPr>
            <a:r>
              <a:rPr lang="en-US" dirty="0" err="1"/>
              <a:t>Tamilnadu</a:t>
            </a:r>
            <a:r>
              <a:rPr lang="en-US" dirty="0"/>
              <a:t> Public Distribution System Handles 35k devices concurrently</a:t>
            </a:r>
            <a:endParaRPr dirty="0"/>
          </a:p>
          <a:p>
            <a:pPr marL="342900" lvl="0" indent="-342900" algn="l" rtl="0">
              <a:spcBef>
                <a:spcPts val="0"/>
              </a:spcBef>
              <a:spcAft>
                <a:spcPts val="0"/>
              </a:spcAft>
              <a:buSzPts val="1440"/>
              <a:buChar char="►"/>
            </a:pPr>
            <a:r>
              <a:rPr lang="en-US" dirty="0"/>
              <a:t>EESL, MSETCL, RITES, NHAI and others have opted for building and hosting their SAP/HANA ERP systems, which are again mission-critical</a:t>
            </a:r>
            <a:endParaRPr dirty="0"/>
          </a:p>
          <a:p>
            <a:pPr marL="342900" lvl="0" indent="-342900" algn="l" rtl="0">
              <a:spcBef>
                <a:spcPts val="0"/>
              </a:spcBef>
              <a:spcAft>
                <a:spcPts val="0"/>
              </a:spcAft>
              <a:buSzPts val="1440"/>
              <a:buChar char="►"/>
            </a:pPr>
            <a:r>
              <a:rPr lang="en-US" dirty="0"/>
              <a:t>STAND UP India</a:t>
            </a:r>
            <a:endParaRPr dirty="0"/>
          </a:p>
          <a:p>
            <a:pPr marL="342900" lvl="0" indent="-342900" algn="l" rtl="0">
              <a:spcBef>
                <a:spcPts val="0"/>
              </a:spcBef>
              <a:spcAft>
                <a:spcPts val="0"/>
              </a:spcAft>
              <a:buSzPts val="1440"/>
              <a:buChar char="►"/>
            </a:pPr>
            <a:r>
              <a:rPr lang="en-US" dirty="0"/>
              <a:t>MUDRA Bank</a:t>
            </a:r>
            <a:endParaRPr dirty="0"/>
          </a:p>
          <a:p>
            <a:pPr marL="342900" indent="-342900">
              <a:spcBef>
                <a:spcPts val="0"/>
              </a:spcBef>
            </a:pPr>
            <a:r>
              <a:rPr lang="en-US" dirty="0"/>
              <a:t>PFC </a:t>
            </a:r>
            <a:endParaRPr lang="en-US"/>
          </a:p>
          <a:p>
            <a:pPr marL="342900" lvl="0" indent="-342900" algn="l" rtl="0">
              <a:spcBef>
                <a:spcPts val="0"/>
              </a:spcBef>
              <a:spcAft>
                <a:spcPts val="0"/>
              </a:spcAft>
              <a:buSzPts val="1440"/>
              <a:buChar char="►"/>
            </a:pPr>
            <a:r>
              <a:rPr lang="en-US" dirty="0"/>
              <a:t>AAI</a:t>
            </a:r>
            <a:endParaRPr dirty="0"/>
          </a:p>
          <a:p>
            <a:pPr marL="342900" indent="-342900">
              <a:spcBef>
                <a:spcPts val="0"/>
              </a:spcBef>
            </a:pPr>
            <a:r>
              <a:rPr lang="en-US" dirty="0"/>
              <a:t>Indian Railway using Cloud </a:t>
            </a:r>
          </a:p>
          <a:p>
            <a:pPr marL="342900" indent="-342900">
              <a:spcBef>
                <a:spcPts val="0"/>
              </a:spcBef>
            </a:pPr>
            <a:r>
              <a:rPr lang="en-US"/>
              <a:t>Bhopal Smart City Control Center – Covid</a:t>
            </a:r>
            <a:endParaRPr lang="en-US" dirty="0"/>
          </a:p>
          <a:p>
            <a:pPr marL="342900" indent="-342900">
              <a:spcBef>
                <a:spcPts val="0"/>
              </a:spcBef>
            </a:pPr>
            <a:endParaRPr lang="en-US"/>
          </a:p>
        </p:txBody>
      </p:sp>
      <p:sp>
        <p:nvSpPr>
          <p:cNvPr id="355" name="Google Shape;355;p36"/>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56" name="Google Shape;356;p36"/>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Basic Cloud Service for Public Sector</a:t>
            </a:r>
            <a:endParaRPr/>
          </a:p>
        </p:txBody>
      </p:sp>
      <p:sp>
        <p:nvSpPr>
          <p:cNvPr id="362" name="Google Shape;362;p37"/>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440"/>
              <a:buChar char="►"/>
            </a:pPr>
            <a:r>
              <a:rPr lang="en-US"/>
              <a:t>Compute Services </a:t>
            </a:r>
            <a:endParaRPr/>
          </a:p>
          <a:p>
            <a:pPr marL="742950" lvl="2" indent="-342899" algn="l" rtl="0">
              <a:spcBef>
                <a:spcPts val="1000"/>
              </a:spcBef>
              <a:spcAft>
                <a:spcPts val="0"/>
              </a:spcAft>
              <a:buSzPts val="1280"/>
              <a:buChar char="►"/>
            </a:pPr>
            <a:r>
              <a:rPr lang="en-US" sz="1600"/>
              <a:t>Processor, Storage type, Operating System, Network, Security Software, Backup</a:t>
            </a:r>
            <a:endParaRPr/>
          </a:p>
          <a:p>
            <a:pPr marL="342900" lvl="1" indent="-342900" algn="l" rtl="0">
              <a:spcBef>
                <a:spcPts val="1000"/>
              </a:spcBef>
              <a:spcAft>
                <a:spcPts val="0"/>
              </a:spcAft>
              <a:buSzPts val="1440"/>
              <a:buChar char="►"/>
            </a:pPr>
            <a:r>
              <a:rPr lang="en-US" sz="1800"/>
              <a:t>Storage Services</a:t>
            </a:r>
            <a:endParaRPr/>
          </a:p>
          <a:p>
            <a:pPr marL="742950" lvl="2" indent="-342899" algn="l" rtl="0">
              <a:spcBef>
                <a:spcPts val="1000"/>
              </a:spcBef>
              <a:spcAft>
                <a:spcPts val="0"/>
              </a:spcAft>
              <a:buSzPts val="1280"/>
              <a:buChar char="►"/>
            </a:pPr>
            <a:r>
              <a:rPr lang="en-US" sz="1600"/>
              <a:t>Block Storage(HDD), Object Storage(Photo,Video), File Storage(File system)</a:t>
            </a:r>
            <a:endParaRPr sz="1600"/>
          </a:p>
          <a:p>
            <a:pPr marL="342900" lvl="0" indent="-342900" algn="l" rtl="0">
              <a:spcBef>
                <a:spcPts val="1000"/>
              </a:spcBef>
              <a:spcAft>
                <a:spcPts val="0"/>
              </a:spcAft>
              <a:buSzPts val="1440"/>
              <a:buChar char="►"/>
            </a:pPr>
            <a:r>
              <a:rPr lang="en-US"/>
              <a:t>Database Services</a:t>
            </a:r>
            <a:endParaRPr/>
          </a:p>
          <a:p>
            <a:pPr marL="742950" lvl="2" indent="-342899" algn="l" rtl="0">
              <a:spcBef>
                <a:spcPts val="1000"/>
              </a:spcBef>
              <a:spcAft>
                <a:spcPts val="0"/>
              </a:spcAft>
              <a:buSzPts val="1280"/>
              <a:buChar char="►"/>
            </a:pPr>
            <a:r>
              <a:rPr lang="en-US" sz="1600"/>
              <a:t>Microsoft SQL, MySQL, Oracle etc. </a:t>
            </a:r>
            <a:endParaRPr/>
          </a:p>
          <a:p>
            <a:pPr marL="342900" lvl="0" indent="-342900" algn="l" rtl="0">
              <a:spcBef>
                <a:spcPts val="1000"/>
              </a:spcBef>
              <a:spcAft>
                <a:spcPts val="0"/>
              </a:spcAft>
              <a:buSzPts val="1440"/>
              <a:buChar char="►"/>
            </a:pPr>
            <a:r>
              <a:rPr lang="en-US"/>
              <a:t>Network Services</a:t>
            </a:r>
            <a:endParaRPr/>
          </a:p>
          <a:p>
            <a:pPr marL="742950" lvl="1" indent="-285750" algn="l" rtl="0">
              <a:spcBef>
                <a:spcPts val="1000"/>
              </a:spcBef>
              <a:spcAft>
                <a:spcPts val="0"/>
              </a:spcAft>
              <a:buSzPts val="1280"/>
              <a:buChar char="►"/>
            </a:pPr>
            <a:r>
              <a:rPr lang="en-US"/>
              <a:t>Content Delivery Network (CDN), Virtual Network, Load Balancer, VPN, Firewall</a:t>
            </a:r>
            <a:endParaRPr/>
          </a:p>
          <a:p>
            <a:pPr marL="342900" lvl="0" indent="-342900" algn="l" rtl="0">
              <a:spcBef>
                <a:spcPts val="1000"/>
              </a:spcBef>
              <a:spcAft>
                <a:spcPts val="0"/>
              </a:spcAft>
              <a:buSzPts val="1440"/>
              <a:buChar char="►"/>
            </a:pPr>
            <a:r>
              <a:rPr lang="en-US"/>
              <a:t>Security Services</a:t>
            </a:r>
            <a:endParaRPr/>
          </a:p>
          <a:p>
            <a:pPr marL="742950" lvl="1" indent="-285750" algn="l" rtl="0">
              <a:spcBef>
                <a:spcPts val="1000"/>
              </a:spcBef>
              <a:spcAft>
                <a:spcPts val="0"/>
              </a:spcAft>
              <a:buSzPts val="1280"/>
              <a:buChar char="►"/>
            </a:pPr>
            <a:r>
              <a:rPr lang="en-US"/>
              <a:t>Active Directory Services, DDoS, SSL Cert, Multi Factor Authentication</a:t>
            </a:r>
            <a:endParaRPr/>
          </a:p>
        </p:txBody>
      </p:sp>
      <p:sp>
        <p:nvSpPr>
          <p:cNvPr id="363" name="Google Shape;363;p37"/>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64" name="Google Shape;364;p37"/>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25</a:t>
            </a:fld>
            <a:endParaRPr/>
          </a:p>
        </p:txBody>
      </p:sp>
      <p:sp>
        <p:nvSpPr>
          <p:cNvPr id="365" name="Google Shape;365;p37"/>
          <p:cNvSpPr txBox="1"/>
          <p:nvPr/>
        </p:nvSpPr>
        <p:spPr>
          <a:xfrm>
            <a:off x="677334" y="1502229"/>
            <a:ext cx="8453603"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Trebuchet MS"/>
                <a:ea typeface="Trebuchet MS"/>
                <a:cs typeface="Trebuchet MS"/>
                <a:sym typeface="Trebuchet MS"/>
              </a:rPr>
              <a:t>To be listed on the Government eMarketplace (GeM) platform once they have been successfully empaneled by the MeitY</a:t>
            </a:r>
            <a:endParaRPr sz="1800">
              <a:solidFill>
                <a:schemeClr val="dk1"/>
              </a:solidFill>
              <a:latin typeface="Trebuchet MS"/>
              <a:ea typeface="Trebuchet MS"/>
              <a:cs typeface="Trebuchet MS"/>
              <a:sym typeface="Trebuchet M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38"/>
          <p:cNvSpPr txBox="1">
            <a:spLocks noGrp="1"/>
          </p:cNvSpPr>
          <p:nvPr>
            <p:ph type="title"/>
          </p:nvPr>
        </p:nvSpPr>
        <p:spPr>
          <a:xfrm>
            <a:off x="677333" y="609600"/>
            <a:ext cx="9132873"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Govt empaneled Cloud Service Providers </a:t>
            </a:r>
            <a:endParaRPr/>
          </a:p>
        </p:txBody>
      </p:sp>
      <p:sp>
        <p:nvSpPr>
          <p:cNvPr id="371" name="Google Shape;371;p38"/>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72" name="Google Shape;372;p38"/>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26</a:t>
            </a:fld>
            <a:endParaRPr/>
          </a:p>
        </p:txBody>
      </p:sp>
      <p:graphicFrame>
        <p:nvGraphicFramePr>
          <p:cNvPr id="373" name="Google Shape;373;p38"/>
          <p:cNvGraphicFramePr/>
          <p:nvPr/>
        </p:nvGraphicFramePr>
        <p:xfrm>
          <a:off x="677333" y="1423851"/>
          <a:ext cx="8936950" cy="4862245"/>
        </p:xfrm>
        <a:graphic>
          <a:graphicData uri="http://schemas.openxmlformats.org/drawingml/2006/table">
            <a:tbl>
              <a:tblPr firstRow="1" bandRow="1">
                <a:noFill/>
                <a:tableStyleId>{72D7B3E9-4E9B-4BE2-B06B-36FEC330F398}</a:tableStyleId>
              </a:tblPr>
              <a:tblGrid>
                <a:gridCol w="4468475">
                  <a:extLst>
                    <a:ext uri="{9D8B030D-6E8A-4147-A177-3AD203B41FA5}">
                      <a16:colId xmlns:a16="http://schemas.microsoft.com/office/drawing/2014/main" val="20000"/>
                    </a:ext>
                  </a:extLst>
                </a:gridCol>
                <a:gridCol w="4468475">
                  <a:extLst>
                    <a:ext uri="{9D8B030D-6E8A-4147-A177-3AD203B41FA5}">
                      <a16:colId xmlns:a16="http://schemas.microsoft.com/office/drawing/2014/main" val="20001"/>
                    </a:ext>
                  </a:extLst>
                </a:gridCol>
              </a:tblGrid>
              <a:tr h="603475">
                <a:tc>
                  <a:txBody>
                    <a:bodyPr/>
                    <a:lstStyle/>
                    <a:p>
                      <a:pPr marL="0" marR="0" lvl="0" indent="0" algn="l" rtl="0">
                        <a:spcBef>
                          <a:spcPts val="0"/>
                        </a:spcBef>
                        <a:spcAft>
                          <a:spcPts val="0"/>
                        </a:spcAft>
                        <a:buNone/>
                      </a:pPr>
                      <a:r>
                        <a:rPr lang="en-US" sz="1800" b="0"/>
                        <a:t> Amazon Internet Services Pvt. Ltd.</a:t>
                      </a:r>
                      <a:endParaRPr/>
                    </a:p>
                    <a:p>
                      <a:pPr marL="0" marR="0" lvl="0" indent="0" algn="l" rtl="0">
                        <a:spcBef>
                          <a:spcPts val="0"/>
                        </a:spcBef>
                        <a:spcAft>
                          <a:spcPts val="0"/>
                        </a:spcAft>
                        <a:buNone/>
                      </a:pPr>
                      <a:endParaRPr sz="1800" b="0"/>
                    </a:p>
                  </a:txBody>
                  <a:tcPr marL="91450" marR="91450" marT="45725" marB="45725"/>
                </a:tc>
                <a:tc>
                  <a:txBody>
                    <a:bodyPr/>
                    <a:lstStyle/>
                    <a:p>
                      <a:pPr marL="0" marR="0" lvl="0" indent="0" algn="l" rtl="0">
                        <a:spcBef>
                          <a:spcPts val="0"/>
                        </a:spcBef>
                        <a:spcAft>
                          <a:spcPts val="0"/>
                        </a:spcAft>
                        <a:buNone/>
                      </a:pPr>
                      <a:r>
                        <a:rPr lang="en-US" sz="1800" b="0"/>
                        <a:t>Net Magic IT Services Private Limited</a:t>
                      </a:r>
                      <a:endParaRPr/>
                    </a:p>
                    <a:p>
                      <a:pPr marL="0" marR="0" lvl="0" indent="0" algn="l" rtl="0">
                        <a:spcBef>
                          <a:spcPts val="0"/>
                        </a:spcBef>
                        <a:spcAft>
                          <a:spcPts val="0"/>
                        </a:spcAft>
                        <a:buNone/>
                      </a:pPr>
                      <a:r>
                        <a:rPr lang="en-US" sz="1800" b="0"/>
                        <a:t> </a:t>
                      </a:r>
                      <a:endParaRPr sz="1800" b="0"/>
                    </a:p>
                  </a:txBody>
                  <a:tcPr marL="91450" marR="91450" marT="45725" marB="45725"/>
                </a:tc>
                <a:extLst>
                  <a:ext uri="{0D108BD9-81ED-4DB2-BD59-A6C34878D82A}">
                    <a16:rowId xmlns:a16="http://schemas.microsoft.com/office/drawing/2014/main" val="10000"/>
                  </a:ext>
                </a:extLst>
              </a:tr>
              <a:tr h="603475">
                <a:tc>
                  <a:txBody>
                    <a:bodyPr/>
                    <a:lstStyle/>
                    <a:p>
                      <a:pPr marL="0" marR="0" lvl="0" indent="0" algn="l" rtl="0">
                        <a:spcBef>
                          <a:spcPts val="0"/>
                        </a:spcBef>
                        <a:spcAft>
                          <a:spcPts val="0"/>
                        </a:spcAft>
                        <a:buNone/>
                      </a:pPr>
                      <a:r>
                        <a:rPr lang="en-US" sz="1800"/>
                        <a:t>Bharat Sanchar Nigam Limited (BSNL)</a:t>
                      </a:r>
                      <a:endParaRPr/>
                    </a:p>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r>
                        <a:rPr lang="en-US" sz="1800"/>
                        <a:t>Nxtra Data Ltd.</a:t>
                      </a:r>
                      <a:endParaRPr/>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1"/>
                  </a:ext>
                </a:extLst>
              </a:tr>
              <a:tr h="603475">
                <a:tc>
                  <a:txBody>
                    <a:bodyPr/>
                    <a:lstStyle/>
                    <a:p>
                      <a:pPr marL="0" marR="0" lvl="0" indent="0" algn="l" rtl="0">
                        <a:spcBef>
                          <a:spcPts val="0"/>
                        </a:spcBef>
                        <a:spcAft>
                          <a:spcPts val="0"/>
                        </a:spcAft>
                        <a:buNone/>
                      </a:pPr>
                      <a:r>
                        <a:rPr lang="en-US" sz="1800"/>
                        <a:t>CtrlS Data Centers Limited</a:t>
                      </a:r>
                      <a:endParaRPr/>
                    </a:p>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r>
                        <a:rPr lang="en-US" sz="1800"/>
                        <a:t>Tata Communications Limited</a:t>
                      </a:r>
                      <a:endParaRPr/>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2"/>
                  </a:ext>
                </a:extLst>
              </a:tr>
              <a:tr h="862100">
                <a:tc>
                  <a:txBody>
                    <a:bodyPr/>
                    <a:lstStyle/>
                    <a:p>
                      <a:pPr marL="0" marR="0" lvl="0" indent="0" algn="l" rtl="0">
                        <a:spcBef>
                          <a:spcPts val="0"/>
                        </a:spcBef>
                        <a:spcAft>
                          <a:spcPts val="0"/>
                        </a:spcAft>
                        <a:buNone/>
                      </a:pPr>
                      <a:r>
                        <a:rPr lang="en-US" sz="1800"/>
                        <a:t>Cyfuture India Private Limited</a:t>
                      </a:r>
                      <a:endParaRPr/>
                    </a:p>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r>
                        <a:rPr lang="en-US" sz="1800"/>
                        <a:t>Web Werks India Private</a:t>
                      </a:r>
                      <a:endParaRPr/>
                    </a:p>
                    <a:p>
                      <a:pPr marL="0" marR="0" lvl="0" indent="0" algn="l" rtl="0">
                        <a:spcBef>
                          <a:spcPts val="0"/>
                        </a:spcBef>
                        <a:spcAft>
                          <a:spcPts val="0"/>
                        </a:spcAft>
                        <a:buNone/>
                      </a:pPr>
                      <a:r>
                        <a:rPr lang="en-US" sz="1800"/>
                        <a:t>Limited</a:t>
                      </a:r>
                      <a:endParaRPr/>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3"/>
                  </a:ext>
                </a:extLst>
              </a:tr>
              <a:tr h="887475">
                <a:tc>
                  <a:txBody>
                    <a:bodyPr/>
                    <a:lstStyle/>
                    <a:p>
                      <a:pPr marL="0" marR="0" lvl="0" indent="0" algn="l" rtl="0">
                        <a:spcBef>
                          <a:spcPts val="0"/>
                        </a:spcBef>
                        <a:spcAft>
                          <a:spcPts val="0"/>
                        </a:spcAft>
                        <a:buNone/>
                      </a:pPr>
                      <a:r>
                        <a:rPr lang="en-US" sz="1800"/>
                        <a:t>ESDS Software Solutions Private Limited</a:t>
                      </a:r>
                      <a:endParaRPr/>
                    </a:p>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r>
                        <a:rPr lang="en-US" sz="1800"/>
                        <a:t>Hewlett Packard Enterprise India </a:t>
                      </a:r>
                      <a:endParaRPr sz="1800"/>
                    </a:p>
                  </a:txBody>
                  <a:tcPr marL="91450" marR="91450" marT="45725" marB="45725"/>
                </a:tc>
                <a:extLst>
                  <a:ext uri="{0D108BD9-81ED-4DB2-BD59-A6C34878D82A}">
                    <a16:rowId xmlns:a16="http://schemas.microsoft.com/office/drawing/2014/main" val="10004"/>
                  </a:ext>
                </a:extLst>
              </a:tr>
              <a:tr h="603475">
                <a:tc>
                  <a:txBody>
                    <a:bodyPr/>
                    <a:lstStyle/>
                    <a:p>
                      <a:pPr marL="0" marR="0" lvl="0" indent="0" algn="l" rtl="0">
                        <a:spcBef>
                          <a:spcPts val="0"/>
                        </a:spcBef>
                        <a:spcAft>
                          <a:spcPts val="0"/>
                        </a:spcAft>
                        <a:buNone/>
                      </a:pPr>
                      <a:r>
                        <a:rPr lang="en-US" sz="1800"/>
                        <a:t>IBM India Private Limited</a:t>
                      </a:r>
                      <a:endParaRPr/>
                    </a:p>
                    <a:p>
                      <a:pPr marL="0" marR="0" lvl="0" indent="0" algn="l" rtl="0">
                        <a:spcBef>
                          <a:spcPts val="0"/>
                        </a:spcBef>
                        <a:spcAft>
                          <a:spcPts val="0"/>
                        </a:spcAft>
                        <a:buNone/>
                      </a:pPr>
                      <a:endParaRPr sz="1800"/>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Trebuchet MS"/>
                        <a:buNone/>
                      </a:pPr>
                      <a:r>
                        <a:rPr lang="en-US" sz="1800"/>
                        <a:t>Sify Technologies Limited </a:t>
                      </a:r>
                      <a:endParaRPr/>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5"/>
                  </a:ext>
                </a:extLst>
              </a:tr>
              <a:tr h="500000">
                <a:tc>
                  <a:txBody>
                    <a:bodyPr/>
                    <a:lstStyle/>
                    <a:p>
                      <a:pPr marL="0" marR="0" lvl="0" indent="0" algn="l" rtl="0">
                        <a:spcBef>
                          <a:spcPts val="0"/>
                        </a:spcBef>
                        <a:spcAft>
                          <a:spcPts val="0"/>
                        </a:spcAft>
                        <a:buNone/>
                      </a:pPr>
                      <a:r>
                        <a:rPr lang="en-US" sz="1800"/>
                        <a:t>Microsoft Corporation (India)</a:t>
                      </a: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6"/>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39"/>
          <p:cNvSpPr txBox="1">
            <a:spLocks noGrp="1"/>
          </p:cNvSpPr>
          <p:nvPr>
            <p:ph type="title"/>
          </p:nvPr>
        </p:nvSpPr>
        <p:spPr>
          <a:xfrm>
            <a:off x="677334" y="375382"/>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Security Requirement of CSP</a:t>
            </a:r>
            <a:endParaRPr/>
          </a:p>
        </p:txBody>
      </p:sp>
      <p:sp>
        <p:nvSpPr>
          <p:cNvPr id="379" name="Google Shape;379;p39"/>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80" name="Google Shape;380;p39"/>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27</a:t>
            </a:fld>
            <a:endParaRPr/>
          </a:p>
        </p:txBody>
      </p:sp>
      <p:pic>
        <p:nvPicPr>
          <p:cNvPr id="381" name="Google Shape;381;p39"/>
          <p:cNvPicPr preferRelativeResize="0"/>
          <p:nvPr/>
        </p:nvPicPr>
        <p:blipFill rotWithShape="1">
          <a:blip r:embed="rId3">
            <a:alphaModFix/>
          </a:blip>
          <a:srcRect/>
          <a:stretch/>
        </p:blipFill>
        <p:spPr>
          <a:xfrm>
            <a:off x="677334" y="1035783"/>
            <a:ext cx="10681585" cy="545709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Shared Responsibility</a:t>
            </a:r>
            <a:endParaRPr/>
          </a:p>
        </p:txBody>
      </p:sp>
      <p:sp>
        <p:nvSpPr>
          <p:cNvPr id="387" name="Google Shape;387;p40"/>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88" name="Google Shape;388;p40"/>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28</a:t>
            </a:fld>
            <a:endParaRPr/>
          </a:p>
        </p:txBody>
      </p:sp>
      <p:graphicFrame>
        <p:nvGraphicFramePr>
          <p:cNvPr id="389" name="Google Shape;389;p40"/>
          <p:cNvGraphicFramePr/>
          <p:nvPr/>
        </p:nvGraphicFramePr>
        <p:xfrm>
          <a:off x="859417" y="1270000"/>
          <a:ext cx="8846300" cy="4765110"/>
        </p:xfrm>
        <a:graphic>
          <a:graphicData uri="http://schemas.openxmlformats.org/drawingml/2006/table">
            <a:tbl>
              <a:tblPr firstRow="1" bandRow="1">
                <a:noFill/>
                <a:tableStyleId>{57808584-650D-47B0-8523-E4B20C7CB635}</a:tableStyleId>
              </a:tblPr>
              <a:tblGrid>
                <a:gridCol w="4809875">
                  <a:extLst>
                    <a:ext uri="{9D8B030D-6E8A-4147-A177-3AD203B41FA5}">
                      <a16:colId xmlns:a16="http://schemas.microsoft.com/office/drawing/2014/main" val="20000"/>
                    </a:ext>
                  </a:extLst>
                </a:gridCol>
                <a:gridCol w="4036425">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a:t>Govt. Department</a:t>
                      </a:r>
                      <a:endParaRPr sz="1800"/>
                    </a:p>
                  </a:txBody>
                  <a:tcPr marL="91450" marR="91450" marT="45725" marB="45725"/>
                </a:tc>
                <a:tc>
                  <a:txBody>
                    <a:bodyPr/>
                    <a:lstStyle/>
                    <a:p>
                      <a:pPr marL="0" marR="0" lvl="0" indent="0" algn="l" rtl="0">
                        <a:spcBef>
                          <a:spcPts val="0"/>
                        </a:spcBef>
                        <a:spcAft>
                          <a:spcPts val="0"/>
                        </a:spcAft>
                        <a:buNone/>
                      </a:pPr>
                      <a:r>
                        <a:rPr lang="en-US" sz="1800"/>
                        <a:t>Cloud Service Provider(CSP)</a:t>
                      </a:r>
                      <a:endParaRPr sz="180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t>Identity and access management - Specifying the roles of users for managing access to application, data and platform</a:t>
                      </a:r>
                      <a:endParaRPr sz="1800"/>
                    </a:p>
                  </a:txBody>
                  <a:tcPr marL="91450" marR="91450" marT="45725" marB="45725"/>
                </a:tc>
                <a:tc>
                  <a:txBody>
                    <a:bodyPr/>
                    <a:lstStyle/>
                    <a:p>
                      <a:pPr marL="0" marR="0" lvl="0" indent="0" algn="l" rtl="0">
                        <a:spcBef>
                          <a:spcPts val="0"/>
                        </a:spcBef>
                        <a:spcAft>
                          <a:spcPts val="0"/>
                        </a:spcAft>
                        <a:buNone/>
                      </a:pPr>
                      <a:r>
                        <a:rPr lang="en-US" sz="1800"/>
                        <a:t>Security of infrastructure components (compute, storage, network, etc.) including upgrade, maintenance and patch deployment</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t>Ensuring the security of endpoints that are used to access Cloud services</a:t>
                      </a:r>
                      <a:endParaRPr sz="1800"/>
                    </a:p>
                  </a:txBody>
                  <a:tcPr marL="91450" marR="91450" marT="45725" marB="45725"/>
                </a:tc>
                <a:tc>
                  <a:txBody>
                    <a:bodyPr/>
                    <a:lstStyle/>
                    <a:p>
                      <a:pPr marL="0" marR="0" lvl="0" indent="0" algn="l" rtl="0">
                        <a:spcBef>
                          <a:spcPts val="0"/>
                        </a:spcBef>
                        <a:spcAft>
                          <a:spcPts val="0"/>
                        </a:spcAft>
                        <a:buNone/>
                      </a:pPr>
                      <a:r>
                        <a:rPr lang="en-US" sz="1800"/>
                        <a:t>Virtualization hardening</a:t>
                      </a: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a:t>Configuring operating system, network, firewall &amp; security settings associated with the Cloud service being consumed</a:t>
                      </a:r>
                      <a:endParaRPr sz="1800"/>
                    </a:p>
                  </a:txBody>
                  <a:tcPr marL="91450" marR="91450" marT="45725" marB="45725"/>
                </a:tc>
                <a:tc>
                  <a:txBody>
                    <a:bodyPr/>
                    <a:lstStyle/>
                    <a:p>
                      <a:pPr marL="0" marR="0" lvl="0" indent="0" algn="l" rtl="0">
                        <a:spcBef>
                          <a:spcPts val="0"/>
                        </a:spcBef>
                        <a:spcAft>
                          <a:spcPts val="0"/>
                        </a:spcAft>
                        <a:buNone/>
                      </a:pPr>
                      <a:r>
                        <a:rPr lang="en-US" sz="1800"/>
                        <a:t>Physical and Logical network segmentation</a:t>
                      </a:r>
                      <a:endParaRPr sz="1800"/>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a:t>Applying data and server side encryption</a:t>
                      </a:r>
                      <a:endParaRPr sz="1800"/>
                    </a:p>
                  </a:txBody>
                  <a:tcPr marL="91450" marR="91450" marT="45725" marB="45725"/>
                </a:tc>
                <a:tc>
                  <a:txBody>
                    <a:bodyPr/>
                    <a:lstStyle/>
                    <a:p>
                      <a:pPr marL="0" marR="0" lvl="0" indent="0" algn="l" rtl="0">
                        <a:spcBef>
                          <a:spcPts val="0"/>
                        </a:spcBef>
                        <a:spcAft>
                          <a:spcPts val="0"/>
                        </a:spcAft>
                        <a:buNone/>
                      </a:pPr>
                      <a:r>
                        <a:rPr lang="en-US" sz="1800"/>
                        <a:t>Perimeter security services</a:t>
                      </a:r>
                      <a:endParaRPr sz="1800"/>
                    </a:p>
                  </a:txBody>
                  <a:tcPr marL="91450" marR="91450" marT="45725" marB="45725"/>
                </a:tc>
                <a:extLst>
                  <a:ext uri="{0D108BD9-81ED-4DB2-BD59-A6C34878D82A}">
                    <a16:rowId xmlns:a16="http://schemas.microsoft.com/office/drawing/2014/main" val="10004"/>
                  </a:ext>
                </a:extLst>
              </a:tr>
              <a:tr h="370850">
                <a:tc>
                  <a:txBody>
                    <a:bodyPr/>
                    <a:lstStyle/>
                    <a:p>
                      <a:pPr marL="0" marR="0" lvl="0" indent="0" algn="l" rtl="0">
                        <a:spcBef>
                          <a:spcPts val="0"/>
                        </a:spcBef>
                        <a:spcAft>
                          <a:spcPts val="0"/>
                        </a:spcAft>
                        <a:buNone/>
                      </a:pPr>
                      <a:r>
                        <a:rPr lang="en-US" sz="1800"/>
                        <a:t>Reviewing and validating security configurations created by CSP</a:t>
                      </a:r>
                      <a:endParaRPr sz="1800"/>
                    </a:p>
                  </a:txBody>
                  <a:tcPr marL="91450" marR="91450" marT="45725" marB="45725"/>
                </a:tc>
                <a:tc>
                  <a:txBody>
                    <a:bodyPr/>
                    <a:lstStyle/>
                    <a:p>
                      <a:pPr marL="0" marR="0" lvl="0" indent="0" algn="l" rtl="0">
                        <a:spcBef>
                          <a:spcPts val="0"/>
                        </a:spcBef>
                        <a:spcAft>
                          <a:spcPts val="0"/>
                        </a:spcAft>
                        <a:buNone/>
                      </a:pPr>
                      <a:r>
                        <a:rPr lang="en-US" sz="1800"/>
                        <a:t>Providing tools for backup, migration and replication</a:t>
                      </a:r>
                      <a:endParaRPr sz="1800"/>
                    </a:p>
                  </a:txBody>
                  <a:tcPr marL="91450" marR="91450" marT="45725" marB="45725"/>
                </a:tc>
                <a:extLst>
                  <a:ext uri="{0D108BD9-81ED-4DB2-BD59-A6C34878D82A}">
                    <a16:rowId xmlns:a16="http://schemas.microsoft.com/office/drawing/2014/main" val="10005"/>
                  </a:ext>
                </a:extLst>
              </a:tr>
              <a:tr h="370850">
                <a:tc>
                  <a:txBody>
                    <a:bodyPr/>
                    <a:lstStyle/>
                    <a:p>
                      <a:pPr marL="0" marR="0" lvl="0" indent="0" algn="l" rtl="0">
                        <a:spcBef>
                          <a:spcPts val="0"/>
                        </a:spcBef>
                        <a:spcAft>
                          <a:spcPts val="0"/>
                        </a:spcAft>
                        <a:buNone/>
                      </a:pPr>
                      <a:r>
                        <a:rPr lang="en-US" sz="1800"/>
                        <a:t>Reviewing the security incident and monitoring reports submitted by CSPs</a:t>
                      </a:r>
                      <a:endParaRPr sz="1800"/>
                    </a:p>
                  </a:txBody>
                  <a:tcPr marL="91450" marR="91450" marT="45725" marB="45725"/>
                </a:tc>
                <a:tc>
                  <a:txBody>
                    <a:bodyPr/>
                    <a:lstStyle/>
                    <a:p>
                      <a:pPr marL="0" marR="0" lvl="0" indent="0" algn="l" rtl="0">
                        <a:spcBef>
                          <a:spcPts val="0"/>
                        </a:spcBef>
                        <a:spcAft>
                          <a:spcPts val="0"/>
                        </a:spcAft>
                        <a:buNone/>
                      </a:pPr>
                      <a:r>
                        <a:rPr lang="en-US" sz="1800"/>
                        <a:t>Offering Disaster Recovery Services</a:t>
                      </a:r>
                      <a:endParaRPr sz="1800"/>
                    </a:p>
                  </a:txBody>
                  <a:tcPr marL="91450" marR="91450" marT="45725" marB="45725"/>
                </a:tc>
                <a:extLst>
                  <a:ext uri="{0D108BD9-81ED-4DB2-BD59-A6C34878D82A}">
                    <a16:rowId xmlns:a16="http://schemas.microsoft.com/office/drawing/2014/main" val="10006"/>
                  </a:ext>
                </a:extLst>
              </a:tr>
            </a:tbl>
          </a:graphicData>
        </a:graphic>
      </p:graphicFrame>
      <p:sp>
        <p:nvSpPr>
          <p:cNvPr id="2" name="TextBox 1">
            <a:extLst>
              <a:ext uri="{FF2B5EF4-FFF2-40B4-BE49-F238E27FC236}">
                <a16:creationId xmlns:a16="http://schemas.microsoft.com/office/drawing/2014/main" id="{BBEA7976-DDD2-4728-B4D5-88C11B593811}"/>
              </a:ext>
            </a:extLst>
          </p:cNvPr>
          <p:cNvSpPr txBox="1"/>
          <p:nvPr/>
        </p:nvSpPr>
        <p:spPr>
          <a:xfrm>
            <a:off x="151502" y="309652"/>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Q9</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41"/>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95" name="Google Shape;395;p41"/>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a:p>
        </p:txBody>
      </p:sp>
      <p:pic>
        <p:nvPicPr>
          <p:cNvPr id="396" name="Google Shape;396;p41"/>
          <p:cNvPicPr preferRelativeResize="0"/>
          <p:nvPr/>
        </p:nvPicPr>
        <p:blipFill rotWithShape="1">
          <a:blip r:embed="rId3">
            <a:alphaModFix/>
          </a:blip>
          <a:srcRect/>
          <a:stretch/>
        </p:blipFill>
        <p:spPr>
          <a:xfrm>
            <a:off x="188162" y="743156"/>
            <a:ext cx="11294090" cy="5749718"/>
          </a:xfrm>
          <a:prstGeom prst="rect">
            <a:avLst/>
          </a:prstGeom>
          <a:noFill/>
          <a:ln>
            <a:noFill/>
          </a:ln>
        </p:spPr>
      </p:pic>
      <p:sp>
        <p:nvSpPr>
          <p:cNvPr id="397" name="Google Shape;397;p41"/>
          <p:cNvSpPr txBox="1">
            <a:spLocks noGrp="1"/>
          </p:cNvSpPr>
          <p:nvPr>
            <p:ph type="title"/>
          </p:nvPr>
        </p:nvSpPr>
        <p:spPr>
          <a:xfrm>
            <a:off x="677334" y="387531"/>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Cloud Opportunity in Public Sector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Interactive Poll</a:t>
            </a:r>
            <a:endParaRPr/>
          </a:p>
        </p:txBody>
      </p:sp>
      <p:sp>
        <p:nvSpPr>
          <p:cNvPr id="154" name="Google Shape;154;p19"/>
          <p:cNvSpPr txBox="1"/>
          <p:nvPr/>
        </p:nvSpPr>
        <p:spPr>
          <a:xfrm>
            <a:off x="773318" y="1284553"/>
            <a:ext cx="6567487" cy="3374042"/>
          </a:xfrm>
          <a:prstGeom prst="rect">
            <a:avLst/>
          </a:prstGeom>
          <a:noFill/>
          <a:ln>
            <a:noFill/>
          </a:ln>
        </p:spPr>
        <p:txBody>
          <a:bodyPr spcFirstLastPara="1" wrap="square" lIns="91425" tIns="45700" rIns="91425" bIns="45700" anchor="t" anchorCtr="0">
            <a:noAutofit/>
          </a:bodyPr>
          <a:lstStyle/>
          <a:p>
            <a:pPr marL="342900" indent="-342900">
              <a:buClr>
                <a:schemeClr val="accent1"/>
              </a:buClr>
              <a:buSzPts val="2240"/>
              <a:buFont typeface="Noto Sans Symbols"/>
              <a:buChar char="►"/>
            </a:pPr>
            <a:r>
              <a:rPr lang="en-US" sz="2800" dirty="0">
                <a:ea typeface="Trebuchet MS"/>
              </a:rPr>
              <a:t>http://tiny.cc/rgpv</a:t>
            </a:r>
            <a:endParaRPr lang="en-US" sz="2800" dirty="0">
              <a:solidFill>
                <a:srgbClr val="3F3F3F"/>
              </a:solidFill>
              <a:latin typeface="Trebuchet MS"/>
              <a:ea typeface="Trebuchet MS"/>
              <a:cs typeface="Trebuchet MS"/>
              <a:sym typeface="Trebuchet MS"/>
            </a:endParaRPr>
          </a:p>
          <a:p>
            <a:pPr marL="342900" indent="-342900">
              <a:buClr>
                <a:schemeClr val="accent1"/>
              </a:buClr>
              <a:buSzPts val="2240"/>
              <a:buFont typeface="Noto Sans Symbols"/>
              <a:buChar char="►"/>
            </a:pPr>
            <a:endParaRPr lang="en-US" sz="2800" dirty="0">
              <a:ea typeface="Trebuchet MS"/>
            </a:endParaRPr>
          </a:p>
          <a:p>
            <a:pPr>
              <a:buClr>
                <a:schemeClr val="accent1"/>
              </a:buClr>
              <a:buSzPts val="2240"/>
            </a:pPr>
            <a:r>
              <a:rPr lang="en-US" sz="2800" dirty="0">
                <a:ea typeface="Trebuchet MS"/>
              </a:rPr>
              <a:t>  Or</a:t>
            </a:r>
          </a:p>
          <a:p>
            <a:pPr>
              <a:buClr>
                <a:schemeClr val="accent1"/>
              </a:buClr>
              <a:buSzPts val="2240"/>
            </a:pPr>
            <a:endParaRPr lang="en-US" sz="2800" dirty="0">
              <a:ea typeface="Trebuchet MS"/>
            </a:endParaRPr>
          </a:p>
          <a:p>
            <a:pPr marL="342900" marR="0" lvl="0" indent="-342900" algn="l">
              <a:spcBef>
                <a:spcPts val="0"/>
              </a:spcBef>
              <a:spcAft>
                <a:spcPts val="0"/>
              </a:spcAft>
              <a:buClr>
                <a:schemeClr val="accent1"/>
              </a:buClr>
              <a:buSzPts val="2240"/>
              <a:buFont typeface="Noto Sans Symbols"/>
              <a:buChar char="►"/>
            </a:pPr>
            <a:r>
              <a:rPr lang="en-US" sz="2800" b="0" i="0" u="none" strike="noStrike" cap="none" dirty="0">
                <a:solidFill>
                  <a:srgbClr val="3F3F3F"/>
                </a:solidFill>
                <a:latin typeface="Trebuchet MS"/>
                <a:ea typeface="Trebuchet MS"/>
                <a:cs typeface="Trebuchet MS"/>
                <a:sym typeface="Trebuchet MS"/>
              </a:rPr>
              <a:t>http://etc.ch/tPNP</a:t>
            </a:r>
            <a:endParaRPr dirty="0"/>
          </a:p>
          <a:p>
            <a:pPr marL="0" marR="0" lvl="0" indent="0" algn="l" rtl="0">
              <a:spcBef>
                <a:spcPts val="1000"/>
              </a:spcBef>
              <a:spcAft>
                <a:spcPts val="0"/>
              </a:spcAft>
              <a:buClr>
                <a:schemeClr val="accent1"/>
              </a:buClr>
              <a:buSzPts val="2240"/>
              <a:buFont typeface="Noto Sans Symbols"/>
              <a:buNone/>
            </a:pPr>
            <a:endParaRPr sz="2800" b="0" i="0" u="none" strike="noStrike" cap="none">
              <a:solidFill>
                <a:srgbClr val="3F3F3F"/>
              </a:solidFill>
              <a:latin typeface="Trebuchet MS"/>
              <a:ea typeface="Trebuchet MS"/>
              <a:cs typeface="Trebuchet MS"/>
              <a:sym typeface="Trebuchet MS"/>
            </a:endParaRPr>
          </a:p>
        </p:txBody>
      </p:sp>
      <p:pic>
        <p:nvPicPr>
          <p:cNvPr id="155" name="Google Shape;155;p19" descr="http://etc.ch/tPNP/?qr"/>
          <p:cNvPicPr preferRelativeResize="0"/>
          <p:nvPr/>
        </p:nvPicPr>
        <p:blipFill rotWithShape="1">
          <a:blip r:embed="rId3">
            <a:alphaModFix/>
          </a:blip>
          <a:srcRect/>
          <a:stretch/>
        </p:blipFill>
        <p:spPr>
          <a:xfrm>
            <a:off x="4387143" y="1283419"/>
            <a:ext cx="4803140" cy="4803140"/>
          </a:xfrm>
          <a:prstGeom prst="rect">
            <a:avLst/>
          </a:prstGeom>
          <a:noFill/>
          <a:ln>
            <a:noFill/>
          </a:ln>
        </p:spPr>
      </p:pic>
      <p:sp>
        <p:nvSpPr>
          <p:cNvPr id="156" name="Google Shape;156;p19"/>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157" name="Google Shape;157;p19"/>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
        <p:nvSpPr>
          <p:cNvPr id="4" name="TextBox 3">
            <a:extLst>
              <a:ext uri="{FF2B5EF4-FFF2-40B4-BE49-F238E27FC236}">
                <a16:creationId xmlns:a16="http://schemas.microsoft.com/office/drawing/2014/main" id="{0F0D92EA-CC5B-4895-BB96-C0816D6FBB21}"/>
              </a:ext>
            </a:extLst>
          </p:cNvPr>
          <p:cNvSpPr txBox="1"/>
          <p:nvPr/>
        </p:nvSpPr>
        <p:spPr>
          <a:xfrm>
            <a:off x="151502" y="309652"/>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Q1-2</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4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NIC National Cloud - MeghRaj</a:t>
            </a:r>
            <a:endParaRPr/>
          </a:p>
        </p:txBody>
      </p:sp>
      <p:sp>
        <p:nvSpPr>
          <p:cNvPr id="403" name="Google Shape;403;p42"/>
          <p:cNvSpPr txBox="1">
            <a:spLocks noGrp="1"/>
          </p:cNvSpPr>
          <p:nvPr>
            <p:ph type="body" idx="1"/>
          </p:nvPr>
        </p:nvSpPr>
        <p:spPr>
          <a:xfrm>
            <a:off x="677333" y="1619794"/>
            <a:ext cx="9093683" cy="4715692"/>
          </a:xfrm>
          <a:prstGeom prst="rect">
            <a:avLst/>
          </a:prstGeom>
          <a:noFill/>
          <a:ln>
            <a:noFill/>
          </a:ln>
        </p:spPr>
        <p:txBody>
          <a:bodyPr spcFirstLastPara="1" wrap="square" lIns="91425" tIns="45700" rIns="91425" bIns="45700" anchor="t" anchorCtr="0">
            <a:noAutofit/>
          </a:bodyPr>
          <a:lstStyle/>
          <a:p>
            <a:pPr marL="342900" lvl="0" indent="-342900" algn="just" rtl="0">
              <a:spcBef>
                <a:spcPts val="0"/>
              </a:spcBef>
              <a:spcAft>
                <a:spcPts val="0"/>
              </a:spcAft>
              <a:buSzPts val="1440"/>
              <a:buChar char="►"/>
            </a:pPr>
            <a:r>
              <a:rPr lang="en-US"/>
              <a:t>National Informatics Centre (NIC) was established in 1976, and has rich experience in providing ICT and eGovernance  in social and public administration and facilitates electronic delivery of services to the government (G2G), business (G2B), citizen (G2C) and employee (G2E). NIC, through its ICT Network, “NICNET”, has institutional linkages with all the Ministries /Dept of the Central Gov,State Gov/ UT, and about 720+ District Administrations </a:t>
            </a:r>
            <a:endParaRPr/>
          </a:p>
          <a:p>
            <a:pPr marL="342900" lvl="0" indent="-342900" algn="just" rtl="0">
              <a:spcBef>
                <a:spcPts val="1000"/>
              </a:spcBef>
              <a:spcAft>
                <a:spcPts val="0"/>
              </a:spcAft>
              <a:buSzPts val="1440"/>
              <a:buChar char="►"/>
            </a:pPr>
            <a:r>
              <a:rPr lang="en-US"/>
              <a:t>Government of India has embarked upon an ambitious initiative - "GI Cloud" which has been named as "MeghRaj". The focus of this initiative is to accelerate delivery of e-services in the country while optimizing ICT spending of the Government. This will ensure optimum utilization of the infrastructure and speed up the development and deployment of eGov applications.</a:t>
            </a:r>
            <a:endParaRPr/>
          </a:p>
        </p:txBody>
      </p:sp>
      <p:sp>
        <p:nvSpPr>
          <p:cNvPr id="404" name="Google Shape;404;p42"/>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05" name="Google Shape;405;p42"/>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30</a:t>
            </a:fld>
            <a:endParaRPr/>
          </a:p>
        </p:txBody>
      </p:sp>
      <p:sp>
        <p:nvSpPr>
          <p:cNvPr id="406" name="Google Shape;406;p42"/>
          <p:cNvSpPr txBox="1"/>
          <p:nvPr/>
        </p:nvSpPr>
        <p:spPr>
          <a:xfrm>
            <a:off x="4453814" y="5408023"/>
            <a:ext cx="5042263"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205828"/>
                </a:solidFill>
                <a:latin typeface="Trebuchet MS"/>
                <a:ea typeface="Trebuchet MS"/>
                <a:cs typeface="Trebuchet MS"/>
                <a:sym typeface="Trebuchet MS"/>
              </a:rPr>
              <a:t>cloud.gov.in</a:t>
            </a:r>
            <a:endParaRPr sz="1800">
              <a:solidFill>
                <a:srgbClr val="205828"/>
              </a:solidFill>
              <a:latin typeface="Trebuchet MS"/>
              <a:ea typeface="Trebuchet MS"/>
              <a:cs typeface="Trebuchet MS"/>
              <a:sym typeface="Trebuchet M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43"/>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Autofit/>
          </a:bodyPr>
          <a:lstStyle/>
          <a:p>
            <a:pPr marL="342900" lvl="0" indent="-251459" algn="l" rtl="0">
              <a:spcBef>
                <a:spcPts val="0"/>
              </a:spcBef>
              <a:spcAft>
                <a:spcPts val="0"/>
              </a:spcAft>
              <a:buSzPts val="1440"/>
              <a:buNone/>
            </a:pPr>
            <a:endParaRPr/>
          </a:p>
        </p:txBody>
      </p:sp>
      <p:sp>
        <p:nvSpPr>
          <p:cNvPr id="412" name="Google Shape;412;p43"/>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13" name="Google Shape;413;p43"/>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31</a:t>
            </a:fld>
            <a:endParaRPr/>
          </a:p>
        </p:txBody>
      </p:sp>
      <p:pic>
        <p:nvPicPr>
          <p:cNvPr id="414" name="Google Shape;414;p43"/>
          <p:cNvPicPr preferRelativeResize="0"/>
          <p:nvPr/>
        </p:nvPicPr>
        <p:blipFill rotWithShape="1">
          <a:blip r:embed="rId3">
            <a:alphaModFix/>
          </a:blip>
          <a:srcRect/>
          <a:stretch/>
        </p:blipFill>
        <p:spPr>
          <a:xfrm>
            <a:off x="623123" y="960116"/>
            <a:ext cx="10192923" cy="5331546"/>
          </a:xfrm>
          <a:prstGeom prst="rect">
            <a:avLst/>
          </a:prstGeom>
          <a:noFill/>
          <a:ln>
            <a:noFill/>
          </a:ln>
        </p:spPr>
      </p:pic>
      <p:sp>
        <p:nvSpPr>
          <p:cNvPr id="415" name="Google Shape;415;p43"/>
          <p:cNvSpPr txBox="1">
            <a:spLocks noGrp="1"/>
          </p:cNvSpPr>
          <p:nvPr>
            <p:ph type="title"/>
          </p:nvPr>
        </p:nvSpPr>
        <p:spPr>
          <a:xfrm>
            <a:off x="677334" y="394495"/>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MeghRaj</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44"/>
          <p:cNvSpPr txBox="1">
            <a:spLocks noGrp="1"/>
          </p:cNvSpPr>
          <p:nvPr>
            <p:ph type="title"/>
          </p:nvPr>
        </p:nvSpPr>
        <p:spPr>
          <a:xfrm>
            <a:off x="677334" y="400595"/>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Indian Progress</a:t>
            </a:r>
            <a:endParaRPr/>
          </a:p>
        </p:txBody>
      </p:sp>
      <p:sp>
        <p:nvSpPr>
          <p:cNvPr id="421" name="Google Shape;421;p44"/>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22" name="Google Shape;422;p44"/>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32</a:t>
            </a:fld>
            <a:endParaRPr/>
          </a:p>
        </p:txBody>
      </p:sp>
      <p:pic>
        <p:nvPicPr>
          <p:cNvPr id="423" name="Google Shape;423;p44"/>
          <p:cNvPicPr preferRelativeResize="0"/>
          <p:nvPr/>
        </p:nvPicPr>
        <p:blipFill rotWithShape="1">
          <a:blip r:embed="rId3">
            <a:alphaModFix/>
          </a:blip>
          <a:srcRect/>
          <a:stretch/>
        </p:blipFill>
        <p:spPr>
          <a:xfrm>
            <a:off x="481392" y="1034287"/>
            <a:ext cx="9935962" cy="545858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4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Autofit/>
          </a:bodyPr>
          <a:lstStyle/>
          <a:p>
            <a:r>
              <a:rPr lang="en-US"/>
              <a:t>Application on Community Cloud</a:t>
            </a:r>
            <a:endParaRPr/>
          </a:p>
        </p:txBody>
      </p:sp>
      <p:sp>
        <p:nvSpPr>
          <p:cNvPr id="430" name="Google Shape;430;p45"/>
          <p:cNvSpPr txBox="1">
            <a:spLocks noGrp="1"/>
          </p:cNvSpPr>
          <p:nvPr>
            <p:ph type="body" idx="1"/>
          </p:nvPr>
        </p:nvSpPr>
        <p:spPr>
          <a:xfrm>
            <a:off x="738880" y="1633051"/>
            <a:ext cx="8596800" cy="3880800"/>
          </a:xfrm>
          <a:prstGeom prst="rect">
            <a:avLst/>
          </a:prstGeom>
        </p:spPr>
        <p:txBody>
          <a:bodyPr spcFirstLastPara="1" wrap="square" lIns="91425" tIns="45700" rIns="91425" bIns="45700" anchor="t" anchorCtr="0">
            <a:noAutofit/>
          </a:bodyPr>
          <a:lstStyle/>
          <a:p>
            <a:pPr marL="285750" indent="-285750"/>
            <a:r>
              <a:rPr lang="en-US" dirty="0"/>
              <a:t>e HRMS</a:t>
            </a:r>
            <a:endParaRPr dirty="0"/>
          </a:p>
          <a:p>
            <a:pPr marL="285750" indent="-285750"/>
            <a:r>
              <a:rPr lang="en-US" dirty="0"/>
              <a:t>PM </a:t>
            </a:r>
            <a:r>
              <a:rPr lang="en-US" dirty="0" err="1"/>
              <a:t>Kisan</a:t>
            </a:r>
            <a:r>
              <a:rPr lang="en-US" dirty="0"/>
              <a:t> </a:t>
            </a:r>
            <a:r>
              <a:rPr lang="en-US" dirty="0" err="1"/>
              <a:t>Samadhan</a:t>
            </a:r>
            <a:r>
              <a:rPr lang="en-US" dirty="0"/>
              <a:t> </a:t>
            </a:r>
            <a:r>
              <a:rPr lang="en-US" dirty="0" err="1"/>
              <a:t>Nidhi</a:t>
            </a:r>
            <a:r>
              <a:rPr lang="en-US" dirty="0"/>
              <a:t> - 6kpm</a:t>
            </a:r>
            <a:endParaRPr dirty="0"/>
          </a:p>
          <a:p>
            <a:pPr marL="285750" indent="-285750"/>
            <a:r>
              <a:rPr lang="en-US" dirty="0"/>
              <a:t>SAKHI Dashboard</a:t>
            </a:r>
            <a:endParaRPr dirty="0"/>
          </a:p>
          <a:p>
            <a:pPr marL="285750" indent="-285750"/>
            <a:r>
              <a:rPr lang="en-US" dirty="0"/>
              <a:t>MSME Portal</a:t>
            </a:r>
            <a:endParaRPr dirty="0"/>
          </a:p>
          <a:p>
            <a:pPr marL="285750" indent="-285750"/>
            <a:r>
              <a:rPr lang="en-US" dirty="0"/>
              <a:t>Central Economic Intelligence Bureau</a:t>
            </a:r>
            <a:endParaRPr dirty="0"/>
          </a:p>
          <a:p>
            <a:pPr marL="285750" indent="-285750"/>
            <a:r>
              <a:rPr lang="en-US" dirty="0" err="1"/>
              <a:t>Namami</a:t>
            </a:r>
            <a:r>
              <a:rPr lang="en-US" dirty="0"/>
              <a:t> </a:t>
            </a:r>
            <a:r>
              <a:rPr lang="en-US" dirty="0" err="1"/>
              <a:t>Gange</a:t>
            </a:r>
            <a:endParaRPr dirty="0"/>
          </a:p>
          <a:p>
            <a:pPr marL="285750" indent="-285750"/>
            <a:r>
              <a:rPr lang="en-US" dirty="0"/>
              <a:t>National AIDS Control </a:t>
            </a:r>
            <a:r>
              <a:rPr lang="en-US" dirty="0" err="1"/>
              <a:t>Organisation</a:t>
            </a:r>
            <a:endParaRPr dirty="0"/>
          </a:p>
          <a:p>
            <a:pPr marL="285750" indent="-285750"/>
            <a:r>
              <a:rPr lang="en-US" dirty="0" err="1"/>
              <a:t>Dept</a:t>
            </a:r>
            <a:r>
              <a:rPr lang="en-US" dirty="0"/>
              <a:t> of Science</a:t>
            </a:r>
            <a:endParaRPr dirty="0"/>
          </a:p>
          <a:p>
            <a:pPr marL="285750" indent="-285750"/>
            <a:r>
              <a:rPr lang="en-US" dirty="0"/>
              <a:t>Armed Forces Medical</a:t>
            </a:r>
            <a:endParaRPr dirty="0"/>
          </a:p>
          <a:p>
            <a:pPr marL="285750" indent="-285750"/>
            <a:r>
              <a:rPr lang="en-US" dirty="0" err="1"/>
              <a:t>Defence</a:t>
            </a:r>
            <a:endParaRPr dirty="0"/>
          </a:p>
        </p:txBody>
      </p:sp>
      <p:sp>
        <p:nvSpPr>
          <p:cNvPr id="431" name="Google Shape;431;p45"/>
          <p:cNvSpPr txBox="1">
            <a:spLocks noGrp="1"/>
          </p:cNvSpPr>
          <p:nvPr>
            <p:ph type="sldNum" idx="12"/>
          </p:nvPr>
        </p:nvSpPr>
        <p:spPr>
          <a:xfrm>
            <a:off x="8590663" y="6492874"/>
            <a:ext cx="6834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endParaRPr/>
          </a:p>
        </p:txBody>
      </p:sp>
      <p:sp>
        <p:nvSpPr>
          <p:cNvPr id="2" name="TextBox 1">
            <a:extLst>
              <a:ext uri="{FF2B5EF4-FFF2-40B4-BE49-F238E27FC236}">
                <a16:creationId xmlns:a16="http://schemas.microsoft.com/office/drawing/2014/main" id="{3B2B9A15-2A0D-4AB1-9191-86540E2E8466}"/>
              </a:ext>
            </a:extLst>
          </p:cNvPr>
          <p:cNvSpPr txBox="1"/>
          <p:nvPr/>
        </p:nvSpPr>
        <p:spPr>
          <a:xfrm>
            <a:off x="151502" y="309652"/>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Q10</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46"/>
          <p:cNvSpPr txBox="1">
            <a:spLocks noGrp="1"/>
          </p:cNvSpPr>
          <p:nvPr>
            <p:ph type="title"/>
          </p:nvPr>
        </p:nvSpPr>
        <p:spPr>
          <a:xfrm>
            <a:off x="572831" y="296092"/>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Cloud in International Public Sector</a:t>
            </a:r>
            <a:endParaRPr/>
          </a:p>
        </p:txBody>
      </p:sp>
      <p:sp>
        <p:nvSpPr>
          <p:cNvPr id="437" name="Google Shape;437;p46"/>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38" name="Google Shape;438;p46"/>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34</a:t>
            </a:fld>
            <a:endParaRPr/>
          </a:p>
        </p:txBody>
      </p:sp>
      <p:pic>
        <p:nvPicPr>
          <p:cNvPr id="439" name="Google Shape;439;p46"/>
          <p:cNvPicPr preferRelativeResize="0"/>
          <p:nvPr/>
        </p:nvPicPr>
        <p:blipFill rotWithShape="1">
          <a:blip r:embed="rId3">
            <a:alphaModFix/>
          </a:blip>
          <a:srcRect/>
          <a:stretch/>
        </p:blipFill>
        <p:spPr>
          <a:xfrm>
            <a:off x="461685" y="991474"/>
            <a:ext cx="10850749" cy="5772422"/>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7"/>
          <p:cNvSpPr txBox="1">
            <a:spLocks noGrp="1"/>
          </p:cNvSpPr>
          <p:nvPr>
            <p:ph type="body" idx="1"/>
          </p:nvPr>
        </p:nvSpPr>
        <p:spPr>
          <a:xfrm>
            <a:off x="677334" y="2160589"/>
            <a:ext cx="8596800" cy="3880800"/>
          </a:xfrm>
          <a:prstGeom prst="rect">
            <a:avLst/>
          </a:prstGeom>
          <a:noFill/>
          <a:ln>
            <a:noFill/>
          </a:ln>
        </p:spPr>
        <p:txBody>
          <a:bodyPr spcFirstLastPara="1" wrap="square" lIns="91425" tIns="45700" rIns="91425" bIns="45700" anchor="t" anchorCtr="0">
            <a:noAutofit/>
          </a:bodyPr>
          <a:lstStyle/>
          <a:p>
            <a:pPr marL="342900" lvl="0" indent="-251459" algn="l" rtl="0">
              <a:spcBef>
                <a:spcPts val="0"/>
              </a:spcBef>
              <a:spcAft>
                <a:spcPts val="0"/>
              </a:spcAft>
              <a:buSzPts val="1440"/>
              <a:buNone/>
            </a:pPr>
            <a:endParaRPr/>
          </a:p>
        </p:txBody>
      </p:sp>
      <p:sp>
        <p:nvSpPr>
          <p:cNvPr id="445" name="Google Shape;445;p47"/>
          <p:cNvSpPr txBox="1">
            <a:spLocks noGrp="1"/>
          </p:cNvSpPr>
          <p:nvPr>
            <p:ph type="ftr" idx="11"/>
          </p:nvPr>
        </p:nvSpPr>
        <p:spPr>
          <a:xfrm>
            <a:off x="677334" y="6492875"/>
            <a:ext cx="6297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46" name="Google Shape;446;p47"/>
          <p:cNvSpPr txBox="1">
            <a:spLocks noGrp="1"/>
          </p:cNvSpPr>
          <p:nvPr>
            <p:ph type="sldNum" idx="12"/>
          </p:nvPr>
        </p:nvSpPr>
        <p:spPr>
          <a:xfrm>
            <a:off x="8590663" y="6492874"/>
            <a:ext cx="6834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35</a:t>
            </a:fld>
            <a:endParaRPr/>
          </a:p>
        </p:txBody>
      </p:sp>
      <p:sp>
        <p:nvSpPr>
          <p:cNvPr id="447" name="Google Shape;447;p47"/>
          <p:cNvSpPr txBox="1">
            <a:spLocks noGrp="1"/>
          </p:cNvSpPr>
          <p:nvPr>
            <p:ph type="title"/>
          </p:nvPr>
        </p:nvSpPr>
        <p:spPr>
          <a:xfrm>
            <a:off x="677334" y="394495"/>
            <a:ext cx="8596800" cy="132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MeghRaj</a:t>
            </a:r>
            <a:endParaRPr/>
          </a:p>
        </p:txBody>
      </p:sp>
      <p:pic>
        <p:nvPicPr>
          <p:cNvPr id="448" name="Google Shape;448;p47"/>
          <p:cNvPicPr preferRelativeResize="0"/>
          <p:nvPr/>
        </p:nvPicPr>
        <p:blipFill>
          <a:blip r:embed="rId3">
            <a:alphaModFix/>
          </a:blip>
          <a:stretch>
            <a:fillRect/>
          </a:stretch>
        </p:blipFill>
        <p:spPr>
          <a:xfrm>
            <a:off x="677324" y="38150"/>
            <a:ext cx="10003176" cy="645472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48"/>
          <p:cNvSpPr txBox="1">
            <a:spLocks noGrp="1"/>
          </p:cNvSpPr>
          <p:nvPr>
            <p:ph type="ftr" idx="11"/>
          </p:nvPr>
        </p:nvSpPr>
        <p:spPr>
          <a:xfrm>
            <a:off x="677334" y="6492875"/>
            <a:ext cx="6297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54" name="Google Shape;454;p48"/>
          <p:cNvSpPr txBox="1">
            <a:spLocks noGrp="1"/>
          </p:cNvSpPr>
          <p:nvPr>
            <p:ph type="sldNum" idx="12"/>
          </p:nvPr>
        </p:nvSpPr>
        <p:spPr>
          <a:xfrm>
            <a:off x="8590663" y="6492874"/>
            <a:ext cx="6834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36</a:t>
            </a:fld>
            <a:endParaRPr/>
          </a:p>
        </p:txBody>
      </p:sp>
      <p:pic>
        <p:nvPicPr>
          <p:cNvPr id="455" name="Google Shape;455;p48"/>
          <p:cNvPicPr preferRelativeResize="0"/>
          <p:nvPr/>
        </p:nvPicPr>
        <p:blipFill>
          <a:blip r:embed="rId3">
            <a:alphaModFix/>
          </a:blip>
          <a:stretch>
            <a:fillRect/>
          </a:stretch>
        </p:blipFill>
        <p:spPr>
          <a:xfrm>
            <a:off x="1762553" y="2989234"/>
            <a:ext cx="8895525" cy="4625075"/>
          </a:xfrm>
          <a:prstGeom prst="rect">
            <a:avLst/>
          </a:prstGeom>
          <a:noFill/>
          <a:ln>
            <a:noFill/>
          </a:ln>
        </p:spPr>
      </p:pic>
      <p:sp>
        <p:nvSpPr>
          <p:cNvPr id="456" name="Google Shape;456;p48"/>
          <p:cNvSpPr txBox="1">
            <a:spLocks noGrp="1"/>
          </p:cNvSpPr>
          <p:nvPr>
            <p:ph type="title"/>
          </p:nvPr>
        </p:nvSpPr>
        <p:spPr>
          <a:xfrm>
            <a:off x="677334" y="394495"/>
            <a:ext cx="8596800" cy="1320900"/>
          </a:xfrm>
          <a:prstGeom prst="rect">
            <a:avLst/>
          </a:prstGeom>
          <a:noFill/>
          <a:ln>
            <a:noFill/>
          </a:ln>
        </p:spPr>
        <p:txBody>
          <a:bodyPr spcFirstLastPara="1" wrap="square" lIns="91425" tIns="45700" rIns="91425" bIns="45700" anchor="t" anchorCtr="0">
            <a:noAutofit/>
          </a:bodyPr>
          <a:lstStyle/>
          <a:p>
            <a:r>
              <a:rPr lang="en-US" dirty="0"/>
              <a:t>Why (not) to Adopt Cloud?</a:t>
            </a:r>
            <a:endParaRPr dirty="0"/>
          </a:p>
        </p:txBody>
      </p:sp>
      <p:graphicFrame>
        <p:nvGraphicFramePr>
          <p:cNvPr id="457" name="Google Shape;457;p48"/>
          <p:cNvGraphicFramePr/>
          <p:nvPr>
            <p:extLst>
              <p:ext uri="{D42A27DB-BD31-4B8C-83A1-F6EECF244321}">
                <p14:modId xmlns:p14="http://schemas.microsoft.com/office/powerpoint/2010/main" val="2670454131"/>
              </p:ext>
            </p:extLst>
          </p:nvPr>
        </p:nvGraphicFramePr>
        <p:xfrm>
          <a:off x="823104" y="1599481"/>
          <a:ext cx="3926875" cy="4114530"/>
        </p:xfrm>
        <a:graphic>
          <a:graphicData uri="http://schemas.openxmlformats.org/drawingml/2006/table">
            <a:tbl>
              <a:tblPr>
                <a:tableStyleId>{3C2FFA5D-87B4-456A-9821-1D502468CF0F}</a:tableStyleId>
              </a:tblPr>
              <a:tblGrid>
                <a:gridCol w="3926875">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US" sz="1800" b="1" dirty="0"/>
                        <a:t>Private Sector</a:t>
                      </a:r>
                      <a:endParaRPr sz="1800" b="1" dirty="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US" sz="1800" dirty="0"/>
                        <a:t>Agility</a:t>
                      </a:r>
                      <a:endParaRPr sz="1800"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sz="1800" dirty="0"/>
                        <a:t>Competitiveness</a:t>
                      </a:r>
                      <a:endParaRPr sz="1800" dirty="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sz="1800" dirty="0"/>
                        <a:t>Speed to market</a:t>
                      </a:r>
                      <a:endParaRPr sz="1800" dirty="0"/>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US" sz="1800" dirty="0"/>
                        <a:t>Lower cost base</a:t>
                      </a:r>
                      <a:endParaRPr sz="1800" dirty="0"/>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US" sz="1800" dirty="0"/>
                        <a:t>Capex to </a:t>
                      </a:r>
                      <a:r>
                        <a:rPr lang="en-US" sz="1800" dirty="0" err="1"/>
                        <a:t>Opex</a:t>
                      </a:r>
                      <a:endParaRPr sz="1800" dirty="0" err="1"/>
                    </a:p>
                  </a:txBody>
                  <a:tcPr marL="91425" marR="91425" marT="91425" marB="91425"/>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US" sz="1800" dirty="0"/>
                        <a:t>New services</a:t>
                      </a:r>
                      <a:endParaRPr sz="1800" dirty="0"/>
                    </a:p>
                  </a:txBody>
                  <a:tcPr marL="91425" marR="91425" marT="91425" marB="91425"/>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US" sz="1800" dirty="0"/>
                        <a:t>New products</a:t>
                      </a:r>
                      <a:endParaRPr sz="1800" dirty="0"/>
                    </a:p>
                  </a:txBody>
                  <a:tcPr marL="91425" marR="91425" marT="91425" marB="91425"/>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None/>
                      </a:pPr>
                      <a:r>
                        <a:rPr lang="en-US" sz="1800" dirty="0"/>
                        <a:t>Less Liability</a:t>
                      </a:r>
                      <a:endParaRPr sz="1800" dirty="0"/>
                    </a:p>
                  </a:txBody>
                  <a:tcPr marL="91425" marR="91425" marT="91425" marB="91425"/>
                </a:tc>
                <a:extLst>
                  <a:ext uri="{0D108BD9-81ED-4DB2-BD59-A6C34878D82A}">
                    <a16:rowId xmlns:a16="http://schemas.microsoft.com/office/drawing/2014/main" val="10008"/>
                  </a:ext>
                </a:extLst>
              </a:tr>
            </a:tbl>
          </a:graphicData>
        </a:graphic>
      </p:graphicFrame>
      <p:graphicFrame>
        <p:nvGraphicFramePr>
          <p:cNvPr id="458" name="Google Shape;458;p48"/>
          <p:cNvGraphicFramePr/>
          <p:nvPr>
            <p:extLst>
              <p:ext uri="{D42A27DB-BD31-4B8C-83A1-F6EECF244321}">
                <p14:modId xmlns:p14="http://schemas.microsoft.com/office/powerpoint/2010/main" val="3880683384"/>
              </p:ext>
            </p:extLst>
          </p:nvPr>
        </p:nvGraphicFramePr>
        <p:xfrm>
          <a:off x="7879230" y="1398198"/>
          <a:ext cx="3926875" cy="3901200"/>
        </p:xfrm>
        <a:graphic>
          <a:graphicData uri="http://schemas.openxmlformats.org/drawingml/2006/table">
            <a:tbl>
              <a:tblPr>
                <a:tableStyleId>{3C2FFA5D-87B4-456A-9821-1D502468CF0F}</a:tableStyleId>
              </a:tblPr>
              <a:tblGrid>
                <a:gridCol w="3926875">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US" sz="2000" b="1" dirty="0"/>
                        <a:t>Public Sector</a:t>
                      </a:r>
                      <a:endParaRPr sz="2000" b="1" dirty="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US" sz="2000" dirty="0"/>
                        <a:t>Security</a:t>
                      </a:r>
                      <a:endParaRPr sz="2000"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sz="2000" dirty="0"/>
                        <a:t>Compliance</a:t>
                      </a:r>
                      <a:endParaRPr sz="2000" dirty="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sz="2000" dirty="0" smtClean="0"/>
                        <a:t>Manpower</a:t>
                      </a:r>
                      <a:endParaRPr sz="2000" dirty="0"/>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US" sz="2000" dirty="0"/>
                        <a:t>Risk</a:t>
                      </a:r>
                      <a:endParaRPr sz="2000" dirty="0"/>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US" sz="2000" dirty="0"/>
                        <a:t>Legacy Apps</a:t>
                      </a:r>
                      <a:endParaRPr sz="2000" dirty="0"/>
                    </a:p>
                  </a:txBody>
                  <a:tcPr marL="91425" marR="91425" marT="91425" marB="91425"/>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US" sz="2000" dirty="0"/>
                        <a:t>Govt Data Center</a:t>
                      </a:r>
                      <a:endParaRPr sz="2000" dirty="0"/>
                    </a:p>
                  </a:txBody>
                  <a:tcPr marL="91425" marR="91425" marT="91425" marB="91425"/>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US" sz="2000" dirty="0"/>
                        <a:t>Data classification</a:t>
                      </a:r>
                      <a:endParaRPr sz="2000" dirty="0"/>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49"/>
          <p:cNvSpPr txBox="1">
            <a:spLocks noGrp="1"/>
          </p:cNvSpPr>
          <p:nvPr>
            <p:ph type="title"/>
          </p:nvPr>
        </p:nvSpPr>
        <p:spPr>
          <a:xfrm>
            <a:off x="677334" y="364470"/>
            <a:ext cx="8596800" cy="132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Public Sector Barriers to Cloud</a:t>
            </a:r>
            <a:endParaRPr/>
          </a:p>
        </p:txBody>
      </p:sp>
      <p:sp>
        <p:nvSpPr>
          <p:cNvPr id="464" name="Google Shape;464;p49"/>
          <p:cNvSpPr txBox="1">
            <a:spLocks noGrp="1"/>
          </p:cNvSpPr>
          <p:nvPr>
            <p:ph type="ftr" idx="11"/>
          </p:nvPr>
        </p:nvSpPr>
        <p:spPr>
          <a:xfrm>
            <a:off x="677334" y="6492875"/>
            <a:ext cx="6297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65" name="Google Shape;465;p49"/>
          <p:cNvSpPr txBox="1">
            <a:spLocks noGrp="1"/>
          </p:cNvSpPr>
          <p:nvPr>
            <p:ph type="sldNum" idx="12"/>
          </p:nvPr>
        </p:nvSpPr>
        <p:spPr>
          <a:xfrm>
            <a:off x="8590663" y="6492874"/>
            <a:ext cx="6834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37</a:t>
            </a:fld>
            <a:endParaRPr/>
          </a:p>
        </p:txBody>
      </p:sp>
      <p:graphicFrame>
        <p:nvGraphicFramePr>
          <p:cNvPr id="2" name="Diagram 2">
            <a:extLst>
              <a:ext uri="{FF2B5EF4-FFF2-40B4-BE49-F238E27FC236}">
                <a16:creationId xmlns:a16="http://schemas.microsoft.com/office/drawing/2014/main" id="{19E5149B-0012-4B26-90CC-477C09489BC6}"/>
              </a:ext>
            </a:extLst>
          </p:cNvPr>
          <p:cNvGraphicFramePr/>
          <p:nvPr>
            <p:extLst>
              <p:ext uri="{D42A27DB-BD31-4B8C-83A1-F6EECF244321}">
                <p14:modId xmlns:p14="http://schemas.microsoft.com/office/powerpoint/2010/main" val="1415652456"/>
              </p:ext>
            </p:extLst>
          </p:nvPr>
        </p:nvGraphicFramePr>
        <p:xfrm>
          <a:off x="1006416" y="895710"/>
          <a:ext cx="9230263" cy="55266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50"/>
          <p:cNvSpPr txBox="1">
            <a:spLocks noGrp="1"/>
          </p:cNvSpPr>
          <p:nvPr>
            <p:ph type="title"/>
          </p:nvPr>
        </p:nvSpPr>
        <p:spPr>
          <a:xfrm>
            <a:off x="677334" y="364470"/>
            <a:ext cx="8596800" cy="132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Public Sector Journey to Cloud</a:t>
            </a:r>
            <a:endParaRPr/>
          </a:p>
        </p:txBody>
      </p:sp>
      <p:sp>
        <p:nvSpPr>
          <p:cNvPr id="472" name="Google Shape;472;p50"/>
          <p:cNvSpPr txBox="1">
            <a:spLocks noGrp="1"/>
          </p:cNvSpPr>
          <p:nvPr>
            <p:ph type="ftr" idx="11"/>
          </p:nvPr>
        </p:nvSpPr>
        <p:spPr>
          <a:xfrm>
            <a:off x="677334" y="6492875"/>
            <a:ext cx="6297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73" name="Google Shape;473;p50"/>
          <p:cNvSpPr txBox="1">
            <a:spLocks noGrp="1"/>
          </p:cNvSpPr>
          <p:nvPr>
            <p:ph type="sldNum" idx="12"/>
          </p:nvPr>
        </p:nvSpPr>
        <p:spPr>
          <a:xfrm>
            <a:off x="8590663" y="6492874"/>
            <a:ext cx="6834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38</a:t>
            </a:fld>
            <a:endParaRPr/>
          </a:p>
        </p:txBody>
      </p:sp>
      <p:graphicFrame>
        <p:nvGraphicFramePr>
          <p:cNvPr id="1131" name="Diagram 1131">
            <a:extLst>
              <a:ext uri="{FF2B5EF4-FFF2-40B4-BE49-F238E27FC236}">
                <a16:creationId xmlns:a16="http://schemas.microsoft.com/office/drawing/2014/main" id="{75BFDE78-4E5B-4819-990D-F22EC6E998E2}"/>
              </a:ext>
            </a:extLst>
          </p:cNvPr>
          <p:cNvGraphicFramePr/>
          <p:nvPr>
            <p:extLst>
              <p:ext uri="{D42A27DB-BD31-4B8C-83A1-F6EECF244321}">
                <p14:modId xmlns:p14="http://schemas.microsoft.com/office/powerpoint/2010/main" val="176322749"/>
              </p:ext>
            </p:extLst>
          </p:nvPr>
        </p:nvGraphicFramePr>
        <p:xfrm>
          <a:off x="1121434" y="1168879"/>
          <a:ext cx="9000226" cy="50953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51"/>
          <p:cNvSpPr txBox="1">
            <a:spLocks noGrp="1"/>
          </p:cNvSpPr>
          <p:nvPr>
            <p:ph type="title"/>
          </p:nvPr>
        </p:nvSpPr>
        <p:spPr>
          <a:xfrm>
            <a:off x="677334" y="364470"/>
            <a:ext cx="8596800" cy="132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Public Sector Case Study for Journey to Cloud</a:t>
            </a:r>
            <a:endParaRPr/>
          </a:p>
        </p:txBody>
      </p:sp>
      <p:sp>
        <p:nvSpPr>
          <p:cNvPr id="480" name="Google Shape;480;p51"/>
          <p:cNvSpPr txBox="1">
            <a:spLocks noGrp="1"/>
          </p:cNvSpPr>
          <p:nvPr>
            <p:ph type="ftr" idx="11"/>
          </p:nvPr>
        </p:nvSpPr>
        <p:spPr>
          <a:xfrm>
            <a:off x="677334" y="6492875"/>
            <a:ext cx="6297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81" name="Google Shape;481;p51"/>
          <p:cNvSpPr txBox="1">
            <a:spLocks noGrp="1"/>
          </p:cNvSpPr>
          <p:nvPr>
            <p:ph type="sldNum" idx="12"/>
          </p:nvPr>
        </p:nvSpPr>
        <p:spPr>
          <a:xfrm>
            <a:off x="8590663" y="6492874"/>
            <a:ext cx="6834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39</a:t>
            </a:fld>
            <a:endParaRPr/>
          </a:p>
        </p:txBody>
      </p:sp>
      <p:sp>
        <p:nvSpPr>
          <p:cNvPr id="482" name="Google Shape;482;p51"/>
          <p:cNvSpPr txBox="1"/>
          <p:nvPr/>
        </p:nvSpPr>
        <p:spPr>
          <a:xfrm>
            <a:off x="677334" y="1797773"/>
            <a:ext cx="4164327" cy="2217877"/>
          </a:xfrm>
          <a:prstGeom prst="rect">
            <a:avLst/>
          </a:prstGeom>
          <a:noFill/>
          <a:ln>
            <a:noFill/>
          </a:ln>
        </p:spPr>
        <p:txBody>
          <a:bodyPr spcFirstLastPara="1" wrap="square" lIns="91425" tIns="91425" rIns="91425" bIns="91425" anchor="t" anchorCtr="0">
            <a:noAutofit/>
          </a:bodyPr>
          <a:lstStyle/>
          <a:p>
            <a:r>
              <a:rPr lang="en-US" dirty="0">
                <a:latin typeface="Trebuchet MS"/>
                <a:ea typeface="Trebuchet MS"/>
                <a:cs typeface="Trebuchet MS"/>
                <a:sym typeface="Trebuchet MS"/>
              </a:rPr>
              <a:t>NTPC has State of The Art Video Conferencing System with Telepresence connecting 60+ Location. Costing 30 Crore. Never opted cloud conferencing:</a:t>
            </a:r>
          </a:p>
          <a:p>
            <a:r>
              <a:rPr lang="en-US" dirty="0">
                <a:latin typeface="Trebuchet MS"/>
                <a:ea typeface="Trebuchet MS"/>
                <a:cs typeface="Trebuchet MS"/>
              </a:rPr>
              <a:t>- Security</a:t>
            </a:r>
          </a:p>
          <a:p>
            <a:r>
              <a:rPr lang="en-US" dirty="0">
                <a:latin typeface="Trebuchet MS"/>
                <a:ea typeface="Trebuchet MS"/>
                <a:cs typeface="Trebuchet MS"/>
              </a:rPr>
              <a:t>- Reluctance to Change</a:t>
            </a:r>
          </a:p>
          <a:p>
            <a:r>
              <a:rPr lang="en-US" dirty="0">
                <a:latin typeface="Trebuchet MS"/>
                <a:ea typeface="Trebuchet MS"/>
                <a:cs typeface="Trebuchet MS"/>
              </a:rPr>
              <a:t>- Comfort</a:t>
            </a:r>
          </a:p>
          <a:p>
            <a:endParaRPr lang="en-US" dirty="0">
              <a:latin typeface="Trebuchet MS"/>
              <a:ea typeface="Trebuchet MS"/>
              <a:cs typeface="Trebuchet MS"/>
            </a:endParaRPr>
          </a:p>
          <a:p>
            <a:r>
              <a:rPr lang="en-US" dirty="0">
                <a:latin typeface="Trebuchet MS"/>
                <a:ea typeface="Trebuchet MS"/>
                <a:cs typeface="Trebuchet MS"/>
              </a:rPr>
              <a:t>Post Corona Switched to MS Team Cloud Solution. Free of Cost.</a:t>
            </a:r>
          </a:p>
          <a:p>
            <a:endParaRPr lang="en-US" dirty="0">
              <a:latin typeface="Trebuchet MS"/>
              <a:ea typeface="Trebuchet MS"/>
              <a:cs typeface="Trebuchet MS"/>
            </a:endParaRPr>
          </a:p>
        </p:txBody>
      </p:sp>
      <p:pic>
        <p:nvPicPr>
          <p:cNvPr id="2" name="Picture 1"/>
          <p:cNvPicPr>
            <a:picLocks noChangeAspect="1"/>
          </p:cNvPicPr>
          <p:nvPr/>
        </p:nvPicPr>
        <p:blipFill>
          <a:blip r:embed="rId3"/>
          <a:stretch>
            <a:fillRect/>
          </a:stretch>
        </p:blipFill>
        <p:spPr>
          <a:xfrm>
            <a:off x="5061231" y="1125439"/>
            <a:ext cx="6735115" cy="49060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Conversational Domain for Cloud</a:t>
            </a:r>
            <a:endParaRPr/>
          </a:p>
        </p:txBody>
      </p:sp>
      <p:grpSp>
        <p:nvGrpSpPr>
          <p:cNvPr id="163" name="Google Shape;163;p20"/>
          <p:cNvGrpSpPr/>
          <p:nvPr/>
        </p:nvGrpSpPr>
        <p:grpSpPr>
          <a:xfrm>
            <a:off x="680924" y="1292357"/>
            <a:ext cx="10500881" cy="5248645"/>
            <a:chOff x="3590" y="212494"/>
            <a:chExt cx="10500881" cy="5248645"/>
          </a:xfrm>
        </p:grpSpPr>
        <p:sp>
          <p:nvSpPr>
            <p:cNvPr id="164" name="Google Shape;164;p20"/>
            <p:cNvSpPr/>
            <p:nvPr/>
          </p:nvSpPr>
          <p:spPr>
            <a:xfrm>
              <a:off x="3590" y="212494"/>
              <a:ext cx="1943942" cy="1166365"/>
            </a:xfrm>
            <a:prstGeom prst="rect">
              <a:avLst/>
            </a:prstGeom>
            <a:solidFill>
              <a:srgbClr val="2B82C3"/>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0"/>
            <p:cNvSpPr txBox="1"/>
            <p:nvPr/>
          </p:nvSpPr>
          <p:spPr>
            <a:xfrm>
              <a:off x="3590" y="21249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XaaS (Anything-as-a-Service), </a:t>
              </a:r>
              <a:endParaRPr sz="2000" b="0" i="0" u="none" strike="noStrike" cap="none">
                <a:solidFill>
                  <a:schemeClr val="lt1"/>
                </a:solidFill>
                <a:latin typeface="Trebuchet MS"/>
                <a:ea typeface="Trebuchet MS"/>
                <a:cs typeface="Trebuchet MS"/>
                <a:sym typeface="Trebuchet MS"/>
              </a:endParaRPr>
            </a:p>
          </p:txBody>
        </p:sp>
        <p:sp>
          <p:nvSpPr>
            <p:cNvPr id="166" name="Google Shape;166;p20"/>
            <p:cNvSpPr/>
            <p:nvPr/>
          </p:nvSpPr>
          <p:spPr>
            <a:xfrm>
              <a:off x="2141927" y="212494"/>
              <a:ext cx="1943942" cy="1166365"/>
            </a:xfrm>
            <a:prstGeom prst="rect">
              <a:avLst/>
            </a:prstGeom>
            <a:solidFill>
              <a:srgbClr val="41CEA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txBox="1"/>
            <p:nvPr/>
          </p:nvSpPr>
          <p:spPr>
            <a:xfrm>
              <a:off x="2141927" y="21249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Private/Public/Hybrid cloud</a:t>
              </a:r>
              <a:endParaRPr sz="2000" b="0" i="0" u="none" strike="noStrike" cap="none">
                <a:solidFill>
                  <a:schemeClr val="lt1"/>
                </a:solidFill>
                <a:latin typeface="Trebuchet MS"/>
                <a:ea typeface="Trebuchet MS"/>
                <a:cs typeface="Trebuchet MS"/>
                <a:sym typeface="Trebuchet MS"/>
              </a:endParaRPr>
            </a:p>
          </p:txBody>
        </p:sp>
        <p:sp>
          <p:nvSpPr>
            <p:cNvPr id="168" name="Google Shape;168;p20"/>
            <p:cNvSpPr/>
            <p:nvPr/>
          </p:nvSpPr>
          <p:spPr>
            <a:xfrm>
              <a:off x="4280264" y="212494"/>
              <a:ext cx="1943942" cy="1166365"/>
            </a:xfrm>
            <a:prstGeom prst="rect">
              <a:avLst/>
            </a:prstGeom>
            <a:solidFill>
              <a:srgbClr val="2B9468"/>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txBox="1"/>
            <p:nvPr/>
          </p:nvSpPr>
          <p:spPr>
            <a:xfrm>
              <a:off x="4280264" y="212494"/>
              <a:ext cx="1943942" cy="1166365"/>
            </a:xfrm>
            <a:prstGeom prst="rect">
              <a:avLst/>
            </a:prstGeom>
            <a:noFill/>
            <a:ln>
              <a:noFill/>
            </a:ln>
          </p:spPr>
          <p:txBody>
            <a:bodyPr spcFirstLastPara="1" wrap="square" lIns="76200" tIns="76200" rIns="76200" bIns="76200" anchor="ctr" anchorCtr="0">
              <a:noAutofit/>
            </a:bodyPr>
            <a:lstStyle/>
            <a:p>
              <a:pPr algn="ctr">
                <a:lnSpc>
                  <a:spcPct val="90000"/>
                </a:lnSpc>
              </a:pPr>
              <a:r>
                <a:rPr lang="en-US" sz="2000" dirty="0">
                  <a:solidFill>
                    <a:schemeClr val="lt1"/>
                  </a:solidFill>
                  <a:latin typeface="Trebuchet MS"/>
                  <a:ea typeface="Trebuchet MS"/>
                  <a:cs typeface="Trebuchet MS"/>
                  <a:sym typeface="Trebuchet MS"/>
                </a:rPr>
                <a:t>Elastic </a:t>
              </a:r>
              <a:r>
                <a:rPr lang="en-US" sz="2000">
                  <a:solidFill>
                    <a:schemeClr val="lt1"/>
                  </a:solidFill>
                  <a:latin typeface="Trebuchet MS"/>
                  <a:ea typeface="Trebuchet MS"/>
                  <a:cs typeface="Trebuchet MS"/>
                  <a:sym typeface="Trebuchet MS"/>
                </a:rPr>
                <a:t>(Commgg)</a:t>
              </a:r>
              <a:endParaRPr sz="2000" b="0" i="0" u="none" strike="noStrike" cap="none">
                <a:solidFill>
                  <a:schemeClr val="lt1"/>
                </a:solidFill>
                <a:latin typeface="Trebuchet MS"/>
                <a:ea typeface="Trebuchet MS"/>
                <a:cs typeface="Trebuchet MS"/>
                <a:sym typeface="Trebuchet MS"/>
              </a:endParaRPr>
            </a:p>
          </p:txBody>
        </p:sp>
        <p:sp>
          <p:nvSpPr>
            <p:cNvPr id="170" name="Google Shape;170;p20"/>
            <p:cNvSpPr/>
            <p:nvPr/>
          </p:nvSpPr>
          <p:spPr>
            <a:xfrm>
              <a:off x="6418601" y="212494"/>
              <a:ext cx="1943942" cy="1166365"/>
            </a:xfrm>
            <a:prstGeom prst="rect">
              <a:avLst/>
            </a:prstGeom>
            <a:solidFill>
              <a:srgbClr val="3FB04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txBox="1"/>
            <p:nvPr/>
          </p:nvSpPr>
          <p:spPr>
            <a:xfrm>
              <a:off x="6418601" y="21249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Scaling</a:t>
              </a:r>
              <a:endParaRPr sz="2000" b="0" i="0" u="none" strike="noStrike" cap="none">
                <a:solidFill>
                  <a:schemeClr val="lt1"/>
                </a:solidFill>
                <a:latin typeface="Trebuchet MS"/>
                <a:ea typeface="Trebuchet MS"/>
                <a:cs typeface="Trebuchet MS"/>
                <a:sym typeface="Trebuchet MS"/>
              </a:endParaRPr>
            </a:p>
          </p:txBody>
        </p:sp>
        <p:sp>
          <p:nvSpPr>
            <p:cNvPr id="172" name="Google Shape;172;p20"/>
            <p:cNvSpPr/>
            <p:nvPr/>
          </p:nvSpPr>
          <p:spPr>
            <a:xfrm>
              <a:off x="8556938" y="212494"/>
              <a:ext cx="1943942" cy="1166365"/>
            </a:xfrm>
            <a:prstGeom prst="rect">
              <a:avLst/>
            </a:prstGeom>
            <a:solidFill>
              <a:srgbClr val="95D13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txBox="1"/>
            <p:nvPr/>
          </p:nvSpPr>
          <p:spPr>
            <a:xfrm>
              <a:off x="8556938" y="21249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Demography</a:t>
              </a:r>
              <a:endParaRPr sz="2000" b="0" i="0" u="none" strike="noStrike" cap="none">
                <a:solidFill>
                  <a:schemeClr val="lt1"/>
                </a:solidFill>
                <a:latin typeface="Trebuchet MS"/>
                <a:ea typeface="Trebuchet MS"/>
                <a:cs typeface="Trebuchet MS"/>
                <a:sym typeface="Trebuchet MS"/>
              </a:endParaRPr>
            </a:p>
          </p:txBody>
        </p:sp>
        <p:sp>
          <p:nvSpPr>
            <p:cNvPr id="174" name="Google Shape;174;p20"/>
            <p:cNvSpPr/>
            <p:nvPr/>
          </p:nvSpPr>
          <p:spPr>
            <a:xfrm>
              <a:off x="3590" y="1573254"/>
              <a:ext cx="1943942" cy="1166365"/>
            </a:xfrm>
            <a:prstGeom prst="rect">
              <a:avLst/>
            </a:prstGeom>
            <a:solidFill>
              <a:srgbClr val="2B82C3"/>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txBox="1"/>
            <p:nvPr/>
          </p:nvSpPr>
          <p:spPr>
            <a:xfrm>
              <a:off x="3590" y="157325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Virtualization</a:t>
              </a:r>
              <a:endParaRPr sz="2000" b="0" i="0" u="none" strike="noStrike" cap="none">
                <a:solidFill>
                  <a:schemeClr val="lt1"/>
                </a:solidFill>
                <a:latin typeface="Trebuchet MS"/>
                <a:ea typeface="Trebuchet MS"/>
                <a:cs typeface="Trebuchet MS"/>
                <a:sym typeface="Trebuchet MS"/>
              </a:endParaRPr>
            </a:p>
          </p:txBody>
        </p:sp>
        <p:sp>
          <p:nvSpPr>
            <p:cNvPr id="176" name="Google Shape;176;p20"/>
            <p:cNvSpPr/>
            <p:nvPr/>
          </p:nvSpPr>
          <p:spPr>
            <a:xfrm>
              <a:off x="2141927" y="1573254"/>
              <a:ext cx="1943942" cy="1166365"/>
            </a:xfrm>
            <a:prstGeom prst="rect">
              <a:avLst/>
            </a:prstGeom>
            <a:solidFill>
              <a:srgbClr val="41CEA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txBox="1"/>
            <p:nvPr/>
          </p:nvSpPr>
          <p:spPr>
            <a:xfrm>
              <a:off x="2141927" y="157325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Vendor lock-in</a:t>
              </a:r>
              <a:endParaRPr sz="2000" b="0" i="0" u="none" strike="noStrike" cap="none">
                <a:solidFill>
                  <a:schemeClr val="lt1"/>
                </a:solidFill>
                <a:latin typeface="Trebuchet MS"/>
                <a:ea typeface="Trebuchet MS"/>
                <a:cs typeface="Trebuchet MS"/>
                <a:sym typeface="Trebuchet MS"/>
              </a:endParaRPr>
            </a:p>
          </p:txBody>
        </p:sp>
        <p:sp>
          <p:nvSpPr>
            <p:cNvPr id="178" name="Google Shape;178;p20"/>
            <p:cNvSpPr/>
            <p:nvPr/>
          </p:nvSpPr>
          <p:spPr>
            <a:xfrm>
              <a:off x="4280264" y="1573254"/>
              <a:ext cx="1943942" cy="1166365"/>
            </a:xfrm>
            <a:prstGeom prst="rect">
              <a:avLst/>
            </a:prstGeom>
            <a:solidFill>
              <a:srgbClr val="2B9468"/>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txBox="1"/>
            <p:nvPr/>
          </p:nvSpPr>
          <p:spPr>
            <a:xfrm>
              <a:off x="4280264" y="157325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Consumption-based pricing model</a:t>
              </a:r>
              <a:endParaRPr sz="2000" b="0" i="0" u="none" strike="noStrike" cap="none">
                <a:solidFill>
                  <a:schemeClr val="lt1"/>
                </a:solidFill>
                <a:latin typeface="Trebuchet MS"/>
                <a:ea typeface="Trebuchet MS"/>
                <a:cs typeface="Trebuchet MS"/>
                <a:sym typeface="Trebuchet MS"/>
              </a:endParaRPr>
            </a:p>
          </p:txBody>
        </p:sp>
        <p:sp>
          <p:nvSpPr>
            <p:cNvPr id="180" name="Google Shape;180;p20"/>
            <p:cNvSpPr/>
            <p:nvPr/>
          </p:nvSpPr>
          <p:spPr>
            <a:xfrm>
              <a:off x="6418601" y="1573254"/>
              <a:ext cx="1943942" cy="1166365"/>
            </a:xfrm>
            <a:prstGeom prst="rect">
              <a:avLst/>
            </a:prstGeom>
            <a:solidFill>
              <a:srgbClr val="3FB04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txBox="1"/>
            <p:nvPr/>
          </p:nvSpPr>
          <p:spPr>
            <a:xfrm>
              <a:off x="6418601" y="157325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Cloud Sourcing</a:t>
              </a:r>
              <a:endParaRPr sz="2000" b="0" i="0" u="none" strike="noStrike" cap="none">
                <a:solidFill>
                  <a:schemeClr val="lt1"/>
                </a:solidFill>
                <a:latin typeface="Trebuchet MS"/>
                <a:ea typeface="Trebuchet MS"/>
                <a:cs typeface="Trebuchet MS"/>
                <a:sym typeface="Trebuchet MS"/>
              </a:endParaRPr>
            </a:p>
          </p:txBody>
        </p:sp>
        <p:sp>
          <p:nvSpPr>
            <p:cNvPr id="182" name="Google Shape;182;p20"/>
            <p:cNvSpPr/>
            <p:nvPr/>
          </p:nvSpPr>
          <p:spPr>
            <a:xfrm>
              <a:off x="8556938" y="1573254"/>
              <a:ext cx="1943942" cy="1166365"/>
            </a:xfrm>
            <a:prstGeom prst="rect">
              <a:avLst/>
            </a:prstGeom>
            <a:solidFill>
              <a:srgbClr val="95D13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txBox="1"/>
            <p:nvPr/>
          </p:nvSpPr>
          <p:spPr>
            <a:xfrm>
              <a:off x="8556938" y="157325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Subscription</a:t>
              </a:r>
              <a:endParaRPr sz="2000" b="0" i="0" u="none" strike="noStrike" cap="none">
                <a:solidFill>
                  <a:schemeClr val="lt1"/>
                </a:solidFill>
                <a:latin typeface="Trebuchet MS"/>
                <a:ea typeface="Trebuchet MS"/>
                <a:cs typeface="Trebuchet MS"/>
                <a:sym typeface="Trebuchet MS"/>
              </a:endParaRPr>
            </a:p>
          </p:txBody>
        </p:sp>
        <p:sp>
          <p:nvSpPr>
            <p:cNvPr id="184" name="Google Shape;184;p20"/>
            <p:cNvSpPr/>
            <p:nvPr/>
          </p:nvSpPr>
          <p:spPr>
            <a:xfrm>
              <a:off x="3590" y="2934014"/>
              <a:ext cx="1943942" cy="1166365"/>
            </a:xfrm>
            <a:prstGeom prst="rect">
              <a:avLst/>
            </a:prstGeom>
            <a:solidFill>
              <a:srgbClr val="2B82C3"/>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txBox="1"/>
            <p:nvPr/>
          </p:nvSpPr>
          <p:spPr>
            <a:xfrm>
              <a:off x="3590" y="293401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Multi-tenancy</a:t>
              </a:r>
              <a:endParaRPr sz="2000" b="0" i="0" u="none" strike="noStrike" cap="none">
                <a:solidFill>
                  <a:schemeClr val="lt1"/>
                </a:solidFill>
                <a:latin typeface="Trebuchet MS"/>
                <a:ea typeface="Trebuchet MS"/>
                <a:cs typeface="Trebuchet MS"/>
                <a:sym typeface="Trebuchet MS"/>
              </a:endParaRPr>
            </a:p>
          </p:txBody>
        </p:sp>
        <p:sp>
          <p:nvSpPr>
            <p:cNvPr id="186" name="Google Shape;186;p20"/>
            <p:cNvSpPr/>
            <p:nvPr/>
          </p:nvSpPr>
          <p:spPr>
            <a:xfrm>
              <a:off x="2141927" y="2934014"/>
              <a:ext cx="1943942" cy="1166365"/>
            </a:xfrm>
            <a:prstGeom prst="rect">
              <a:avLst/>
            </a:prstGeom>
            <a:solidFill>
              <a:srgbClr val="41CEA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txBox="1"/>
            <p:nvPr/>
          </p:nvSpPr>
          <p:spPr>
            <a:xfrm>
              <a:off x="2141927" y="2934014"/>
              <a:ext cx="1943942" cy="1166365"/>
            </a:xfrm>
            <a:prstGeom prst="rect">
              <a:avLst/>
            </a:prstGeom>
            <a:noFill/>
            <a:ln>
              <a:noFill/>
            </a:ln>
          </p:spPr>
          <p:txBody>
            <a:bodyPr spcFirstLastPara="1" wrap="square" lIns="76200" tIns="76200" rIns="76200" bIns="76200" anchor="ctr" anchorCtr="0">
              <a:noAutofit/>
            </a:bodyPr>
            <a:lstStyle/>
            <a:p>
              <a:pPr algn="ctr">
                <a:lnSpc>
                  <a:spcPct val="90000"/>
                </a:lnSpc>
              </a:pPr>
              <a:r>
                <a:rPr lang="en-US" sz="2000" b="0" i="0" u="none" strike="noStrike" cap="none">
                  <a:solidFill>
                    <a:schemeClr val="lt1"/>
                  </a:solidFill>
                  <a:latin typeface="Trebuchet MS"/>
                  <a:ea typeface="Trebuchet MS"/>
                  <a:cs typeface="Trebuchet MS"/>
                  <a:sym typeface="Trebuchet MS"/>
                </a:rPr>
                <a:t>Vertical</a:t>
              </a:r>
              <a:r>
                <a:rPr lang="en-US" sz="2000">
                  <a:solidFill>
                    <a:schemeClr val="lt1"/>
                  </a:solidFill>
                  <a:latin typeface="Trebuchet MS"/>
                  <a:ea typeface="Trebuchet MS"/>
                  <a:cs typeface="Trebuchet MS"/>
                  <a:sym typeface="Trebuchet MS"/>
                </a:rPr>
                <a:t>/Horizontal Cloud</a:t>
              </a:r>
              <a:endParaRPr sz="2000" b="0" i="0" u="none" strike="noStrike" cap="none">
                <a:solidFill>
                  <a:schemeClr val="lt1"/>
                </a:solidFill>
                <a:latin typeface="Trebuchet MS"/>
                <a:ea typeface="Trebuchet MS"/>
                <a:cs typeface="Trebuchet MS"/>
                <a:sym typeface="Trebuchet MS"/>
              </a:endParaRPr>
            </a:p>
          </p:txBody>
        </p:sp>
        <p:sp>
          <p:nvSpPr>
            <p:cNvPr id="188" name="Google Shape;188;p20"/>
            <p:cNvSpPr/>
            <p:nvPr/>
          </p:nvSpPr>
          <p:spPr>
            <a:xfrm>
              <a:off x="4280264" y="2934014"/>
              <a:ext cx="1943942" cy="1166365"/>
            </a:xfrm>
            <a:prstGeom prst="rect">
              <a:avLst/>
            </a:prstGeom>
            <a:solidFill>
              <a:srgbClr val="2B9468"/>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txBox="1"/>
            <p:nvPr/>
          </p:nvSpPr>
          <p:spPr>
            <a:xfrm>
              <a:off x="4280264" y="293401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Cloud Portability</a:t>
              </a:r>
              <a:endParaRPr sz="2000" b="0" i="0" u="none" strike="noStrike" cap="none">
                <a:solidFill>
                  <a:schemeClr val="lt1"/>
                </a:solidFill>
                <a:latin typeface="Trebuchet MS"/>
                <a:ea typeface="Trebuchet MS"/>
                <a:cs typeface="Trebuchet MS"/>
                <a:sym typeface="Trebuchet MS"/>
              </a:endParaRPr>
            </a:p>
          </p:txBody>
        </p:sp>
        <p:sp>
          <p:nvSpPr>
            <p:cNvPr id="190" name="Google Shape;190;p20"/>
            <p:cNvSpPr/>
            <p:nvPr/>
          </p:nvSpPr>
          <p:spPr>
            <a:xfrm>
              <a:off x="6418601" y="2934014"/>
              <a:ext cx="1943942" cy="1166365"/>
            </a:xfrm>
            <a:prstGeom prst="rect">
              <a:avLst/>
            </a:prstGeom>
            <a:solidFill>
              <a:srgbClr val="3FB04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txBox="1"/>
            <p:nvPr/>
          </p:nvSpPr>
          <p:spPr>
            <a:xfrm>
              <a:off x="6418601" y="293401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Cloud Backup</a:t>
              </a:r>
              <a:endParaRPr sz="2000" b="0" i="0" u="none" strike="noStrike" cap="none">
                <a:solidFill>
                  <a:schemeClr val="lt1"/>
                </a:solidFill>
                <a:latin typeface="Trebuchet MS"/>
                <a:ea typeface="Trebuchet MS"/>
                <a:cs typeface="Trebuchet MS"/>
                <a:sym typeface="Trebuchet MS"/>
              </a:endParaRPr>
            </a:p>
          </p:txBody>
        </p:sp>
        <p:sp>
          <p:nvSpPr>
            <p:cNvPr id="192" name="Google Shape;192;p20"/>
            <p:cNvSpPr/>
            <p:nvPr/>
          </p:nvSpPr>
          <p:spPr>
            <a:xfrm>
              <a:off x="8560529" y="2947077"/>
              <a:ext cx="1943942" cy="1166365"/>
            </a:xfrm>
            <a:prstGeom prst="rect">
              <a:avLst/>
            </a:prstGeom>
            <a:solidFill>
              <a:srgbClr val="95D13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txBox="1"/>
            <p:nvPr/>
          </p:nvSpPr>
          <p:spPr>
            <a:xfrm>
              <a:off x="8560529" y="2947077"/>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Agile Infra</a:t>
              </a:r>
              <a:endParaRPr sz="2000" b="0" i="0" u="none" strike="noStrike" cap="none">
                <a:solidFill>
                  <a:schemeClr val="lt1"/>
                </a:solidFill>
                <a:latin typeface="Trebuchet MS"/>
                <a:ea typeface="Trebuchet MS"/>
                <a:cs typeface="Trebuchet MS"/>
                <a:sym typeface="Trebuchet MS"/>
              </a:endParaRPr>
            </a:p>
          </p:txBody>
        </p:sp>
        <p:sp>
          <p:nvSpPr>
            <p:cNvPr id="194" name="Google Shape;194;p20"/>
            <p:cNvSpPr/>
            <p:nvPr/>
          </p:nvSpPr>
          <p:spPr>
            <a:xfrm>
              <a:off x="3590" y="4294774"/>
              <a:ext cx="1943942" cy="1166365"/>
            </a:xfrm>
            <a:prstGeom prst="rect">
              <a:avLst/>
            </a:prstGeom>
            <a:solidFill>
              <a:srgbClr val="2B82C3"/>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0"/>
            <p:cNvSpPr txBox="1"/>
            <p:nvPr/>
          </p:nvSpPr>
          <p:spPr>
            <a:xfrm>
              <a:off x="3590" y="429477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Cloud Migration</a:t>
              </a:r>
              <a:endParaRPr sz="2000" b="0" i="0" u="none" strike="noStrike" cap="none">
                <a:solidFill>
                  <a:schemeClr val="lt1"/>
                </a:solidFill>
                <a:latin typeface="Trebuchet MS"/>
                <a:ea typeface="Trebuchet MS"/>
                <a:cs typeface="Trebuchet MS"/>
                <a:sym typeface="Trebuchet MS"/>
              </a:endParaRPr>
            </a:p>
          </p:txBody>
        </p:sp>
        <p:sp>
          <p:nvSpPr>
            <p:cNvPr id="196" name="Google Shape;196;p20"/>
            <p:cNvSpPr/>
            <p:nvPr/>
          </p:nvSpPr>
          <p:spPr>
            <a:xfrm>
              <a:off x="2141927" y="4294774"/>
              <a:ext cx="1943942" cy="1166365"/>
            </a:xfrm>
            <a:prstGeom prst="rect">
              <a:avLst/>
            </a:prstGeom>
            <a:solidFill>
              <a:srgbClr val="41CEA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txBox="1"/>
            <p:nvPr/>
          </p:nvSpPr>
          <p:spPr>
            <a:xfrm>
              <a:off x="2141927" y="429477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Cloud storming</a:t>
              </a:r>
              <a:endParaRPr sz="2000" b="0" i="0" u="none" strike="noStrike" cap="none">
                <a:solidFill>
                  <a:schemeClr val="lt1"/>
                </a:solidFill>
                <a:latin typeface="Trebuchet MS"/>
                <a:ea typeface="Trebuchet MS"/>
                <a:cs typeface="Trebuchet MS"/>
                <a:sym typeface="Trebuchet MS"/>
              </a:endParaRPr>
            </a:p>
          </p:txBody>
        </p:sp>
        <p:sp>
          <p:nvSpPr>
            <p:cNvPr id="198" name="Google Shape;198;p20"/>
            <p:cNvSpPr/>
            <p:nvPr/>
          </p:nvSpPr>
          <p:spPr>
            <a:xfrm>
              <a:off x="4280264" y="4294774"/>
              <a:ext cx="1943942" cy="1166365"/>
            </a:xfrm>
            <a:prstGeom prst="rect">
              <a:avLst/>
            </a:prstGeom>
            <a:solidFill>
              <a:srgbClr val="2B9468"/>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txBox="1"/>
            <p:nvPr/>
          </p:nvSpPr>
          <p:spPr>
            <a:xfrm>
              <a:off x="4280264" y="429477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Cloud Broker/Integrator</a:t>
              </a:r>
              <a:endParaRPr sz="2000" b="0" i="0" u="none" strike="noStrike" cap="none">
                <a:solidFill>
                  <a:schemeClr val="lt1"/>
                </a:solidFill>
                <a:latin typeface="Trebuchet MS"/>
                <a:ea typeface="Trebuchet MS"/>
                <a:cs typeface="Trebuchet MS"/>
                <a:sym typeface="Trebuchet MS"/>
              </a:endParaRPr>
            </a:p>
          </p:txBody>
        </p:sp>
        <p:sp>
          <p:nvSpPr>
            <p:cNvPr id="200" name="Google Shape;200;p20"/>
            <p:cNvSpPr/>
            <p:nvPr/>
          </p:nvSpPr>
          <p:spPr>
            <a:xfrm>
              <a:off x="6418601" y="4294774"/>
              <a:ext cx="1943942" cy="1166365"/>
            </a:xfrm>
            <a:prstGeom prst="rect">
              <a:avLst/>
            </a:prstGeom>
            <a:solidFill>
              <a:srgbClr val="3FB04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txBox="1"/>
            <p:nvPr/>
          </p:nvSpPr>
          <p:spPr>
            <a:xfrm>
              <a:off x="6418601" y="429477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SLA</a:t>
              </a:r>
              <a:endParaRPr sz="2000" b="0" i="0" u="none" strike="noStrike" cap="none">
                <a:solidFill>
                  <a:schemeClr val="lt1"/>
                </a:solidFill>
                <a:latin typeface="Trebuchet MS"/>
                <a:ea typeface="Trebuchet MS"/>
                <a:cs typeface="Trebuchet MS"/>
                <a:sym typeface="Trebuchet MS"/>
              </a:endParaRPr>
            </a:p>
          </p:txBody>
        </p:sp>
        <p:sp>
          <p:nvSpPr>
            <p:cNvPr id="202" name="Google Shape;202;p20"/>
            <p:cNvSpPr/>
            <p:nvPr/>
          </p:nvSpPr>
          <p:spPr>
            <a:xfrm>
              <a:off x="8556938" y="4294774"/>
              <a:ext cx="1943942" cy="1166365"/>
            </a:xfrm>
            <a:prstGeom prst="rect">
              <a:avLst/>
            </a:prstGeom>
            <a:solidFill>
              <a:srgbClr val="95D13E"/>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txBox="1"/>
            <p:nvPr/>
          </p:nvSpPr>
          <p:spPr>
            <a:xfrm>
              <a:off x="8556938" y="4294774"/>
              <a:ext cx="1943942" cy="1166365"/>
            </a:xfrm>
            <a:prstGeom prst="rect">
              <a:avLst/>
            </a:prstGeom>
            <a:noFill/>
            <a:ln>
              <a:noFill/>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None/>
              </a:pPr>
              <a:r>
                <a:rPr lang="en-US" sz="2000" b="0" i="0" u="none" strike="noStrike" cap="none">
                  <a:solidFill>
                    <a:schemeClr val="lt1"/>
                  </a:solidFill>
                  <a:latin typeface="Trebuchet MS"/>
                  <a:ea typeface="Trebuchet MS"/>
                  <a:cs typeface="Trebuchet MS"/>
                  <a:sym typeface="Trebuchet MS"/>
                </a:rPr>
                <a:t>Cloud Providers</a:t>
              </a:r>
              <a:endParaRPr sz="2000" b="0" i="0" u="none" strike="noStrike" cap="none">
                <a:solidFill>
                  <a:schemeClr val="lt1"/>
                </a:solidFill>
                <a:latin typeface="Trebuchet MS"/>
                <a:ea typeface="Trebuchet MS"/>
                <a:cs typeface="Trebuchet MS"/>
                <a:sym typeface="Trebuchet MS"/>
              </a:endParaRPr>
            </a:p>
          </p:txBody>
        </p:sp>
      </p:grpSp>
      <p:sp>
        <p:nvSpPr>
          <p:cNvPr id="204" name="Google Shape;204;p20"/>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05" name="Google Shape;205;p20"/>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51"/>
          <p:cNvSpPr txBox="1">
            <a:spLocks noGrp="1"/>
          </p:cNvSpPr>
          <p:nvPr>
            <p:ph type="title"/>
          </p:nvPr>
        </p:nvSpPr>
        <p:spPr>
          <a:xfrm>
            <a:off x="677334" y="364470"/>
            <a:ext cx="8596800" cy="1320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Public Sector Case Study for Journey to Cloud</a:t>
            </a:r>
            <a:endParaRPr/>
          </a:p>
        </p:txBody>
      </p:sp>
      <p:sp>
        <p:nvSpPr>
          <p:cNvPr id="480" name="Google Shape;480;p51"/>
          <p:cNvSpPr txBox="1">
            <a:spLocks noGrp="1"/>
          </p:cNvSpPr>
          <p:nvPr>
            <p:ph type="ftr" idx="11"/>
          </p:nvPr>
        </p:nvSpPr>
        <p:spPr>
          <a:xfrm>
            <a:off x="677334" y="6492875"/>
            <a:ext cx="6297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481" name="Google Shape;481;p51"/>
          <p:cNvSpPr txBox="1">
            <a:spLocks noGrp="1"/>
          </p:cNvSpPr>
          <p:nvPr>
            <p:ph type="sldNum" idx="12"/>
          </p:nvPr>
        </p:nvSpPr>
        <p:spPr>
          <a:xfrm>
            <a:off x="8590663" y="6492874"/>
            <a:ext cx="6834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40</a:t>
            </a:fld>
            <a:endParaRPr/>
          </a:p>
        </p:txBody>
      </p:sp>
      <p:sp>
        <p:nvSpPr>
          <p:cNvPr id="482" name="Google Shape;482;p51"/>
          <p:cNvSpPr txBox="1"/>
          <p:nvPr/>
        </p:nvSpPr>
        <p:spPr>
          <a:xfrm>
            <a:off x="1119850" y="1683473"/>
            <a:ext cx="4296212" cy="2217877"/>
          </a:xfrm>
          <a:prstGeom prst="rect">
            <a:avLst/>
          </a:prstGeom>
          <a:noFill/>
          <a:ln>
            <a:noFill/>
          </a:ln>
        </p:spPr>
        <p:txBody>
          <a:bodyPr spcFirstLastPara="1" wrap="square" lIns="91425" tIns="91425" rIns="91425" bIns="91425" anchor="t" anchorCtr="0">
            <a:noAutofit/>
          </a:bodyPr>
          <a:lstStyle/>
          <a:p>
            <a:r>
              <a:rPr lang="en-US" sz="1600" dirty="0">
                <a:latin typeface="Trebuchet MS"/>
                <a:ea typeface="Trebuchet MS"/>
                <a:cs typeface="Trebuchet MS"/>
                <a:sym typeface="Trebuchet MS"/>
              </a:rPr>
              <a:t>NTPC has Main Data Center in Noida and Disaster Recovery Center in Hyderabad</a:t>
            </a:r>
            <a:endParaRPr lang="en-US" sz="1600" dirty="0">
              <a:latin typeface="Trebuchet MS"/>
              <a:ea typeface="Trebuchet MS"/>
              <a:cs typeface="Trebuchet MS"/>
            </a:endParaRPr>
          </a:p>
          <a:p>
            <a:endParaRPr lang="en-US" sz="1600" dirty="0">
              <a:latin typeface="Trebuchet MS"/>
              <a:ea typeface="Trebuchet MS"/>
              <a:cs typeface="Trebuchet MS"/>
            </a:endParaRPr>
          </a:p>
          <a:p>
            <a:endParaRPr lang="en-US" sz="1600" dirty="0">
              <a:latin typeface="Trebuchet MS"/>
              <a:ea typeface="Trebuchet MS"/>
              <a:cs typeface="Trebuchet MS"/>
            </a:endParaRPr>
          </a:p>
          <a:p>
            <a:r>
              <a:rPr lang="en-US" sz="1600" dirty="0">
                <a:ea typeface="Trebuchet MS"/>
              </a:rPr>
              <a:t>Migration, Storage and Disaster Recovery Services (DRaaS) on Public Cloud for on premise server virtual machines (VMs) In Data Center for 5 years – Tendering Stage</a:t>
            </a:r>
            <a:endParaRPr lang="en-US" sz="1600" dirty="0"/>
          </a:p>
        </p:txBody>
      </p:sp>
      <p:pic>
        <p:nvPicPr>
          <p:cNvPr id="2" name="Picture 1"/>
          <p:cNvPicPr>
            <a:picLocks noChangeAspect="1"/>
          </p:cNvPicPr>
          <p:nvPr/>
        </p:nvPicPr>
        <p:blipFill>
          <a:blip r:embed="rId3"/>
          <a:stretch>
            <a:fillRect/>
          </a:stretch>
        </p:blipFill>
        <p:spPr>
          <a:xfrm>
            <a:off x="5135708" y="1204211"/>
            <a:ext cx="6668431" cy="4801270"/>
          </a:xfrm>
          <a:prstGeom prst="rect">
            <a:avLst/>
          </a:prstGeom>
        </p:spPr>
      </p:pic>
    </p:spTree>
    <p:extLst>
      <p:ext uri="{BB962C8B-B14F-4D97-AF65-F5344CB8AC3E}">
        <p14:creationId xmlns:p14="http://schemas.microsoft.com/office/powerpoint/2010/main" val="12402101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dirty="0"/>
              <a:t>Opportunities in Public Sector</a:t>
            </a:r>
            <a:endParaRPr dirty="0"/>
          </a:p>
        </p:txBody>
      </p:sp>
      <p:sp>
        <p:nvSpPr>
          <p:cNvPr id="362" name="Google Shape;362;p37"/>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Autofit/>
          </a:bodyPr>
          <a:lstStyle/>
          <a:p>
            <a:pPr marL="342900" indent="-342900">
              <a:spcBef>
                <a:spcPts val="0"/>
              </a:spcBef>
            </a:pPr>
            <a:r>
              <a:rPr lang="en-US" dirty="0" smtClean="0"/>
              <a:t>New Applications on Cloud</a:t>
            </a:r>
          </a:p>
          <a:p>
            <a:pPr marL="342900" indent="-342900">
              <a:spcBef>
                <a:spcPts val="0"/>
              </a:spcBef>
            </a:pPr>
            <a:r>
              <a:rPr lang="en-US" dirty="0" err="1" smtClean="0"/>
              <a:t>IoT</a:t>
            </a:r>
            <a:r>
              <a:rPr lang="en-US" dirty="0" smtClean="0"/>
              <a:t> </a:t>
            </a:r>
            <a:r>
              <a:rPr lang="en-US" dirty="0"/>
              <a:t>in Public Sector Enterprises</a:t>
            </a:r>
          </a:p>
          <a:p>
            <a:pPr marL="342900" indent="-342900">
              <a:spcBef>
                <a:spcPts val="0"/>
              </a:spcBef>
            </a:pPr>
            <a:r>
              <a:rPr lang="en-US" dirty="0"/>
              <a:t>Data Analytics </a:t>
            </a:r>
          </a:p>
          <a:p>
            <a:pPr marL="342900" indent="-342900">
              <a:spcBef>
                <a:spcPts val="0"/>
              </a:spcBef>
            </a:pPr>
            <a:r>
              <a:rPr lang="en-US" dirty="0"/>
              <a:t>ML &amp; AI</a:t>
            </a:r>
          </a:p>
          <a:p>
            <a:pPr marL="342900" indent="-342900">
              <a:spcBef>
                <a:spcPts val="0"/>
              </a:spcBef>
            </a:pPr>
            <a:r>
              <a:rPr lang="en-US" dirty="0"/>
              <a:t>Industrial Safety</a:t>
            </a:r>
          </a:p>
          <a:p>
            <a:pPr marL="342900" indent="-342900">
              <a:spcBef>
                <a:spcPts val="0"/>
              </a:spcBef>
            </a:pPr>
            <a:endParaRPr lang="en-US" dirty="0"/>
          </a:p>
        </p:txBody>
      </p:sp>
      <p:sp>
        <p:nvSpPr>
          <p:cNvPr id="363" name="Google Shape;363;p37"/>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364" name="Google Shape;364;p37"/>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41</a:t>
            </a:fld>
            <a:endParaRPr/>
          </a:p>
        </p:txBody>
      </p:sp>
      <p:sp>
        <p:nvSpPr>
          <p:cNvPr id="365" name="Google Shape;365;p37"/>
          <p:cNvSpPr txBox="1"/>
          <p:nvPr/>
        </p:nvSpPr>
        <p:spPr>
          <a:xfrm>
            <a:off x="677334" y="1502229"/>
            <a:ext cx="8453603" cy="646331"/>
          </a:xfrm>
          <a:prstGeom prst="rect">
            <a:avLst/>
          </a:prstGeom>
          <a:noFill/>
          <a:ln>
            <a:noFill/>
          </a:ln>
        </p:spPr>
        <p:txBody>
          <a:bodyPr spcFirstLastPara="1" wrap="square" lIns="91425" tIns="45700" rIns="91425" bIns="45700" anchor="t" anchorCtr="0">
            <a:noAutofit/>
          </a:bodyPr>
          <a:lstStyle/>
          <a:p>
            <a:r>
              <a:rPr lang="en-US" sz="1800" dirty="0">
                <a:solidFill>
                  <a:schemeClr val="dk1"/>
                </a:solidFill>
                <a:latin typeface="Trebuchet MS"/>
                <a:ea typeface="Trebuchet MS"/>
                <a:cs typeface="Trebuchet MS"/>
                <a:sym typeface="Trebuchet MS"/>
              </a:rPr>
              <a:t>New avenues to quickly adopt cloud infra:</a:t>
            </a:r>
            <a:endParaRPr lang="en-US" sz="1800" dirty="0">
              <a:solidFill>
                <a:schemeClr val="dk1"/>
              </a:solidFill>
              <a:latin typeface="Trebuchet MS"/>
              <a:ea typeface="Trebuchet MS"/>
              <a:cs typeface="Trebuchet MS"/>
            </a:endParaRPr>
          </a:p>
        </p:txBody>
      </p:sp>
    </p:spTree>
    <p:extLst>
      <p:ext uri="{BB962C8B-B14F-4D97-AF65-F5344CB8AC3E}">
        <p14:creationId xmlns:p14="http://schemas.microsoft.com/office/powerpoint/2010/main" val="1921711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r>
              <a:rPr lang="en-US" dirty="0"/>
              <a:t>Opportunities for University &amp; Startups</a:t>
            </a:r>
            <a:endParaRPr dirty="0"/>
          </a:p>
        </p:txBody>
      </p:sp>
      <p:sp>
        <p:nvSpPr>
          <p:cNvPr id="362" name="Google Shape;362;p37"/>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Autofit/>
          </a:bodyPr>
          <a:lstStyle/>
          <a:p>
            <a:pPr marL="342900" indent="-342900">
              <a:spcBef>
                <a:spcPts val="0"/>
              </a:spcBef>
            </a:pPr>
            <a:r>
              <a:rPr lang="en-US" sz="2000" dirty="0"/>
              <a:t>Fostering entrepreneurship: By solving business problems of Government and Public sector enterprises.</a:t>
            </a:r>
          </a:p>
          <a:p>
            <a:pPr marL="342900" indent="-342900">
              <a:spcBef>
                <a:spcPts val="0"/>
              </a:spcBef>
            </a:pPr>
            <a:r>
              <a:rPr lang="en-US" sz="2000" dirty="0"/>
              <a:t>Encouraging collaboration with University: To transferring knowledge from lab to practice. With provision of critical funding for talented faculty and students to pursue foundational research will help enhance the business process of Government department and Public sector. </a:t>
            </a:r>
          </a:p>
          <a:p>
            <a:pPr marL="137160" indent="0">
              <a:buNone/>
            </a:pPr>
            <a:r>
              <a:rPr lang="en-US" sz="2000" dirty="0"/>
              <a:t>This will also help to keep intellectual property right on the solution.</a:t>
            </a:r>
          </a:p>
          <a:p>
            <a:pPr marL="342900" indent="-342900">
              <a:spcBef>
                <a:spcPts val="0"/>
              </a:spcBef>
            </a:pPr>
            <a:endParaRPr lang="en-US" sz="2000" dirty="0"/>
          </a:p>
        </p:txBody>
      </p:sp>
      <p:sp>
        <p:nvSpPr>
          <p:cNvPr id="363" name="Google Shape;363;p37"/>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t>- Vinod </a:t>
            </a:r>
            <a:r>
              <a:rPr lang="en-US" dirty="0" err="1"/>
              <a:t>Kotiya</a:t>
            </a:r>
            <a:endParaRPr dirty="0"/>
          </a:p>
        </p:txBody>
      </p:sp>
      <p:sp>
        <p:nvSpPr>
          <p:cNvPr id="364" name="Google Shape;364;p37"/>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42</a:t>
            </a:fld>
            <a:endParaRPr/>
          </a:p>
        </p:txBody>
      </p:sp>
      <p:sp>
        <p:nvSpPr>
          <p:cNvPr id="365" name="Google Shape;365;p37"/>
          <p:cNvSpPr txBox="1"/>
          <p:nvPr/>
        </p:nvSpPr>
        <p:spPr>
          <a:xfrm>
            <a:off x="677334" y="1502229"/>
            <a:ext cx="8453603" cy="646331"/>
          </a:xfrm>
          <a:prstGeom prst="rect">
            <a:avLst/>
          </a:prstGeom>
          <a:noFill/>
          <a:ln>
            <a:noFill/>
          </a:ln>
        </p:spPr>
        <p:txBody>
          <a:bodyPr spcFirstLastPara="1" wrap="square" lIns="91425" tIns="45700" rIns="91425" bIns="45700" anchor="t" anchorCtr="0">
            <a:noAutofit/>
          </a:bodyPr>
          <a:lstStyle/>
          <a:p>
            <a:endParaRPr lang="en-US" sz="1800" dirty="0">
              <a:solidFill>
                <a:schemeClr val="dk1"/>
              </a:solidFill>
              <a:latin typeface="Trebuchet MS"/>
              <a:ea typeface="Trebuchet MS"/>
              <a:cs typeface="Trebuchet MS"/>
            </a:endParaRPr>
          </a:p>
        </p:txBody>
      </p:sp>
    </p:spTree>
    <p:extLst>
      <p:ext uri="{BB962C8B-B14F-4D97-AF65-F5344CB8AC3E}">
        <p14:creationId xmlns:p14="http://schemas.microsoft.com/office/powerpoint/2010/main" val="8706627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Job Opportunities</a:t>
            </a:r>
            <a:endParaRPr lang="en-US" dirty="0"/>
          </a:p>
        </p:txBody>
      </p:sp>
      <p:sp>
        <p:nvSpPr>
          <p:cNvPr id="3" name="Text Placeholder 2"/>
          <p:cNvSpPr>
            <a:spLocks noGrp="1"/>
          </p:cNvSpPr>
          <p:nvPr>
            <p:ph type="body" idx="1"/>
          </p:nvPr>
        </p:nvSpPr>
        <p:spPr/>
        <p:txBody>
          <a:bodyPr/>
          <a:lstStyle/>
          <a:p>
            <a:r>
              <a:rPr lang="en-US" dirty="0" smtClean="0"/>
              <a:t>Cloud Architecture</a:t>
            </a:r>
          </a:p>
          <a:p>
            <a:r>
              <a:rPr lang="en-US" dirty="0" smtClean="0"/>
              <a:t>Network Engineer</a:t>
            </a:r>
          </a:p>
          <a:p>
            <a:r>
              <a:rPr lang="en-US" dirty="0" smtClean="0"/>
              <a:t>App Developer</a:t>
            </a:r>
          </a:p>
          <a:p>
            <a:r>
              <a:rPr lang="en-US" dirty="0" smtClean="0"/>
              <a:t>Database Management</a:t>
            </a:r>
          </a:p>
          <a:p>
            <a:r>
              <a:rPr lang="en-US" dirty="0" smtClean="0"/>
              <a:t>Data Analytics</a:t>
            </a:r>
          </a:p>
          <a:p>
            <a:r>
              <a:rPr lang="en-US" dirty="0" smtClean="0"/>
              <a:t>Sales &amp; Marketing</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43</a:t>
            </a:fld>
            <a:endParaRPr lang="en-US"/>
          </a:p>
        </p:txBody>
      </p:sp>
      <p:sp>
        <p:nvSpPr>
          <p:cNvPr id="5" name="Google Shape;363;p37"/>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t>- Vinod </a:t>
            </a:r>
            <a:r>
              <a:rPr lang="en-US" dirty="0" err="1"/>
              <a:t>Kotiya</a:t>
            </a:r>
            <a:endParaRPr dirty="0"/>
          </a:p>
        </p:txBody>
      </p:sp>
    </p:spTree>
    <p:extLst>
      <p:ext uri="{BB962C8B-B14F-4D97-AF65-F5344CB8AC3E}">
        <p14:creationId xmlns:p14="http://schemas.microsoft.com/office/powerpoint/2010/main" val="16953817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Text Placeholder 2"/>
          <p:cNvSpPr>
            <a:spLocks noGrp="1"/>
          </p:cNvSpPr>
          <p:nvPr>
            <p:ph type="body" idx="1"/>
          </p:nvPr>
        </p:nvSpPr>
        <p:spPr/>
        <p:txBody>
          <a:bodyPr/>
          <a:lstStyle/>
          <a:p>
            <a:r>
              <a:rPr lang="en-US" dirty="0" smtClean="0"/>
              <a:t>Q&amp;A</a:t>
            </a:r>
          </a:p>
          <a:p>
            <a:r>
              <a:rPr lang="en-US" dirty="0" err="1" smtClean="0"/>
              <a:t>Fedback</a:t>
            </a:r>
            <a:endParaRPr lang="en-US" dirty="0" smtClean="0"/>
          </a:p>
          <a:p>
            <a:r>
              <a:rPr lang="en-US" dirty="0" smtClean="0"/>
              <a:t>Download </a:t>
            </a:r>
            <a:r>
              <a:rPr lang="en-US" dirty="0"/>
              <a:t>PPT </a:t>
            </a:r>
            <a:endParaRPr lang="en-US" dirty="0" smtClean="0"/>
          </a:p>
          <a:p>
            <a:pPr marL="594360" lvl="1" indent="0">
              <a:buNone/>
            </a:pPr>
            <a:r>
              <a:rPr lang="en-US" dirty="0" smtClean="0"/>
              <a:t>http</a:t>
            </a:r>
            <a:r>
              <a:rPr lang="en-US" dirty="0"/>
              <a:t>://tiny.cc/rgpv1</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44</a:t>
            </a:fld>
            <a:endParaRPr lang="en-US"/>
          </a:p>
        </p:txBody>
      </p:sp>
    </p:spTree>
    <p:extLst>
      <p:ext uri="{BB962C8B-B14F-4D97-AF65-F5344CB8AC3E}">
        <p14:creationId xmlns:p14="http://schemas.microsoft.com/office/powerpoint/2010/main" val="30139747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06125490_3846390792098131_8948032617980022070_o"/>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2398713" y="0"/>
            <a:ext cx="7394575" cy="6858000"/>
          </a:xfrm>
          <a:prstGeom prst="rect">
            <a:avLst/>
          </a:prstGeom>
        </p:spPr>
      </p:pic>
    </p:spTree>
    <p:extLst>
      <p:ext uri="{BB962C8B-B14F-4D97-AF65-F5344CB8AC3E}">
        <p14:creationId xmlns:p14="http://schemas.microsoft.com/office/powerpoint/2010/main" val="28391416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46</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014809"/>
            <a:ext cx="10058400" cy="4708779"/>
          </a:xfrm>
          <a:prstGeom prst="rect">
            <a:avLst/>
          </a:prstGeom>
        </p:spPr>
      </p:pic>
    </p:spTree>
    <p:extLst>
      <p:ext uri="{BB962C8B-B14F-4D97-AF65-F5344CB8AC3E}">
        <p14:creationId xmlns:p14="http://schemas.microsoft.com/office/powerpoint/2010/main" val="3146341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47</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000" y="731112"/>
            <a:ext cx="10058400" cy="4699014"/>
          </a:xfrm>
          <a:prstGeom prst="rect">
            <a:avLst/>
          </a:prstGeom>
        </p:spPr>
      </p:pic>
    </p:spTree>
    <p:extLst>
      <p:ext uri="{BB962C8B-B14F-4D97-AF65-F5344CB8AC3E}">
        <p14:creationId xmlns:p14="http://schemas.microsoft.com/office/powerpoint/2010/main" val="42132505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48</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000" y="819468"/>
            <a:ext cx="10058400" cy="4800727"/>
          </a:xfrm>
          <a:prstGeom prst="rect">
            <a:avLst/>
          </a:prstGeom>
        </p:spPr>
      </p:pic>
    </p:spTree>
    <p:extLst>
      <p:ext uri="{BB962C8B-B14F-4D97-AF65-F5344CB8AC3E}">
        <p14:creationId xmlns:p14="http://schemas.microsoft.com/office/powerpoint/2010/main" val="13209253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49</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000" y="1066242"/>
            <a:ext cx="10058400" cy="4641049"/>
          </a:xfrm>
          <a:prstGeom prst="rect">
            <a:avLst/>
          </a:prstGeom>
        </p:spPr>
      </p:pic>
    </p:spTree>
    <p:extLst>
      <p:ext uri="{BB962C8B-B14F-4D97-AF65-F5344CB8AC3E}">
        <p14:creationId xmlns:p14="http://schemas.microsoft.com/office/powerpoint/2010/main" val="350158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Traditional IT Infrastructure</a:t>
            </a:r>
            <a:endParaRPr/>
          </a:p>
        </p:txBody>
      </p:sp>
      <p:pic>
        <p:nvPicPr>
          <p:cNvPr id="211" name="Google Shape;211;p21"/>
          <p:cNvPicPr preferRelativeResize="0"/>
          <p:nvPr/>
        </p:nvPicPr>
        <p:blipFill rotWithShape="1">
          <a:blip r:embed="rId3">
            <a:alphaModFix/>
          </a:blip>
          <a:srcRect/>
          <a:stretch/>
        </p:blipFill>
        <p:spPr>
          <a:xfrm>
            <a:off x="869819" y="1270000"/>
            <a:ext cx="9136329" cy="5506218"/>
          </a:xfrm>
          <a:prstGeom prst="rect">
            <a:avLst/>
          </a:prstGeom>
          <a:noFill/>
          <a:ln>
            <a:noFill/>
          </a:ln>
        </p:spPr>
      </p:pic>
      <p:sp>
        <p:nvSpPr>
          <p:cNvPr id="212" name="Google Shape;212;p21"/>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13" name="Google Shape;213;p21"/>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
        <p:nvSpPr>
          <p:cNvPr id="2" name="TextBox 1">
            <a:extLst>
              <a:ext uri="{FF2B5EF4-FFF2-40B4-BE49-F238E27FC236}">
                <a16:creationId xmlns:a16="http://schemas.microsoft.com/office/drawing/2014/main" id="{E1CDC7C0-208B-4EC7-9B1F-2DD5331EA486}"/>
              </a:ext>
            </a:extLst>
          </p:cNvPr>
          <p:cNvSpPr txBox="1"/>
          <p:nvPr/>
        </p:nvSpPr>
        <p:spPr>
          <a:xfrm>
            <a:off x="151502" y="309652"/>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Q3-4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Cloud Infrastructure</a:t>
            </a:r>
            <a:endParaRPr/>
          </a:p>
        </p:txBody>
      </p:sp>
      <p:pic>
        <p:nvPicPr>
          <p:cNvPr id="219" name="Google Shape;219;p22" descr="Cloud Computing - IT Infrastructure - kiote services"/>
          <p:cNvPicPr preferRelativeResize="0"/>
          <p:nvPr/>
        </p:nvPicPr>
        <p:blipFill rotWithShape="1">
          <a:blip r:embed="rId3">
            <a:alphaModFix/>
          </a:blip>
          <a:srcRect/>
          <a:stretch/>
        </p:blipFill>
        <p:spPr>
          <a:xfrm>
            <a:off x="2284821" y="1233556"/>
            <a:ext cx="8727168" cy="5624444"/>
          </a:xfrm>
          <a:prstGeom prst="rect">
            <a:avLst/>
          </a:prstGeom>
          <a:noFill/>
          <a:ln>
            <a:noFill/>
          </a:ln>
        </p:spPr>
      </p:pic>
      <p:sp>
        <p:nvSpPr>
          <p:cNvPr id="220" name="Google Shape;220;p22"/>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21" name="Google Shape;221;p22"/>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Cloud Service Models</a:t>
            </a:r>
            <a:endParaRPr/>
          </a:p>
        </p:txBody>
      </p:sp>
      <p:pic>
        <p:nvPicPr>
          <p:cNvPr id="227" name="Google Shape;227;p23" descr="Cloud Computing : SPI model (SaaS, PaaS, IaaS) – Part 17 | Just a ..."/>
          <p:cNvPicPr preferRelativeResize="0"/>
          <p:nvPr/>
        </p:nvPicPr>
        <p:blipFill rotWithShape="1">
          <a:blip r:embed="rId3">
            <a:alphaModFix/>
          </a:blip>
          <a:srcRect/>
          <a:stretch/>
        </p:blipFill>
        <p:spPr>
          <a:xfrm>
            <a:off x="965471" y="1280161"/>
            <a:ext cx="9550129" cy="5364356"/>
          </a:xfrm>
          <a:prstGeom prst="rect">
            <a:avLst/>
          </a:prstGeom>
          <a:noFill/>
          <a:ln>
            <a:noFill/>
          </a:ln>
        </p:spPr>
      </p:pic>
      <p:pic>
        <p:nvPicPr>
          <p:cNvPr id="228" name="Google Shape;228;p23"/>
          <p:cNvPicPr preferRelativeResize="0"/>
          <p:nvPr/>
        </p:nvPicPr>
        <p:blipFill rotWithShape="1">
          <a:blip r:embed="rId4">
            <a:alphaModFix/>
          </a:blip>
          <a:srcRect/>
          <a:stretch/>
        </p:blipFill>
        <p:spPr>
          <a:xfrm>
            <a:off x="1548198" y="4338286"/>
            <a:ext cx="2592728" cy="1383245"/>
          </a:xfrm>
          <a:prstGeom prst="rect">
            <a:avLst/>
          </a:prstGeom>
          <a:noFill/>
          <a:ln>
            <a:noFill/>
          </a:ln>
        </p:spPr>
      </p:pic>
      <p:pic>
        <p:nvPicPr>
          <p:cNvPr id="229" name="Google Shape;229;p23"/>
          <p:cNvPicPr preferRelativeResize="0"/>
          <p:nvPr/>
        </p:nvPicPr>
        <p:blipFill rotWithShape="1">
          <a:blip r:embed="rId5">
            <a:alphaModFix/>
          </a:blip>
          <a:srcRect/>
          <a:stretch/>
        </p:blipFill>
        <p:spPr>
          <a:xfrm>
            <a:off x="4429063" y="4338286"/>
            <a:ext cx="2611817" cy="1383245"/>
          </a:xfrm>
          <a:prstGeom prst="rect">
            <a:avLst/>
          </a:prstGeom>
          <a:noFill/>
          <a:ln>
            <a:noFill/>
          </a:ln>
        </p:spPr>
      </p:pic>
      <p:pic>
        <p:nvPicPr>
          <p:cNvPr id="230" name="Google Shape;230;p23"/>
          <p:cNvPicPr preferRelativeResize="0"/>
          <p:nvPr/>
        </p:nvPicPr>
        <p:blipFill rotWithShape="1">
          <a:blip r:embed="rId6">
            <a:alphaModFix/>
          </a:blip>
          <a:srcRect/>
          <a:stretch/>
        </p:blipFill>
        <p:spPr>
          <a:xfrm>
            <a:off x="7329016" y="4338286"/>
            <a:ext cx="2572629" cy="1355306"/>
          </a:xfrm>
          <a:prstGeom prst="rect">
            <a:avLst/>
          </a:prstGeom>
          <a:noFill/>
          <a:ln>
            <a:noFill/>
          </a:ln>
        </p:spPr>
      </p:pic>
      <p:sp>
        <p:nvSpPr>
          <p:cNvPr id="231" name="Google Shape;231;p23"/>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32" name="Google Shape;232;p23"/>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
        <p:nvSpPr>
          <p:cNvPr id="233" name="Google Shape;233;p23"/>
          <p:cNvSpPr txBox="1"/>
          <p:nvPr/>
        </p:nvSpPr>
        <p:spPr>
          <a:xfrm>
            <a:off x="1658983" y="2000796"/>
            <a:ext cx="2481943" cy="1200329"/>
          </a:xfrm>
          <a:prstGeom prst="rect">
            <a:avLst/>
          </a:prstGeom>
          <a:solidFill>
            <a:schemeClr val="lt1"/>
          </a:solidFill>
          <a:ln w="19050" cap="rnd"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a:solidFill>
                  <a:schemeClr val="dk1"/>
                </a:solidFill>
                <a:latin typeface="Trebuchet MS"/>
                <a:ea typeface="Trebuchet MS"/>
                <a:cs typeface="Trebuchet MS"/>
                <a:sym typeface="Trebuchet MS"/>
              </a:rPr>
              <a:t>Software is licensed on a subscription basis and is centrally hosted</a:t>
            </a:r>
            <a:endParaRPr/>
          </a:p>
        </p:txBody>
      </p:sp>
      <p:sp>
        <p:nvSpPr>
          <p:cNvPr id="234" name="Google Shape;234;p23"/>
          <p:cNvSpPr txBox="1"/>
          <p:nvPr/>
        </p:nvSpPr>
        <p:spPr>
          <a:xfrm>
            <a:off x="4558937" y="2000796"/>
            <a:ext cx="2481943" cy="1200329"/>
          </a:xfrm>
          <a:prstGeom prst="rect">
            <a:avLst/>
          </a:prstGeom>
          <a:solidFill>
            <a:schemeClr val="lt1"/>
          </a:solidFill>
          <a:ln w="19050" cap="rnd"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Trebuchet MS"/>
                <a:ea typeface="Trebuchet MS"/>
                <a:cs typeface="Trebuchet MS"/>
                <a:sym typeface="Trebuchet MS"/>
              </a:rPr>
              <a:t>Platform to develop, run, and manage applications without infra management</a:t>
            </a:r>
            <a:endParaRPr sz="1800">
              <a:solidFill>
                <a:schemeClr val="dk1"/>
              </a:solidFill>
              <a:latin typeface="Trebuchet MS"/>
              <a:ea typeface="Trebuchet MS"/>
              <a:cs typeface="Trebuchet MS"/>
              <a:sym typeface="Trebuchet MS"/>
            </a:endParaRPr>
          </a:p>
        </p:txBody>
      </p:sp>
      <p:sp>
        <p:nvSpPr>
          <p:cNvPr id="235" name="Google Shape;235;p23"/>
          <p:cNvSpPr txBox="1"/>
          <p:nvPr/>
        </p:nvSpPr>
        <p:spPr>
          <a:xfrm>
            <a:off x="7419702" y="2000796"/>
            <a:ext cx="2481943" cy="1200329"/>
          </a:xfrm>
          <a:prstGeom prst="rect">
            <a:avLst/>
          </a:prstGeom>
          <a:solidFill>
            <a:schemeClr val="lt1"/>
          </a:solidFill>
          <a:ln w="19050" cap="rnd"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Trebuchet MS"/>
                <a:ea typeface="Trebuchet MS"/>
                <a:cs typeface="Trebuchet MS"/>
                <a:sym typeface="Trebuchet MS"/>
              </a:rPr>
              <a:t>Provision processing, storage, networks, and other computing resources </a:t>
            </a:r>
            <a:endParaRPr sz="1800">
              <a:solidFill>
                <a:schemeClr val="dk1"/>
              </a:solidFill>
              <a:latin typeface="Trebuchet MS"/>
              <a:ea typeface="Trebuchet MS"/>
              <a:cs typeface="Trebuchet MS"/>
              <a:sym typeface="Trebuchet MS"/>
            </a:endParaRPr>
          </a:p>
        </p:txBody>
      </p:sp>
      <p:sp>
        <p:nvSpPr>
          <p:cNvPr id="2" name="TextBox 1">
            <a:extLst>
              <a:ext uri="{FF2B5EF4-FFF2-40B4-BE49-F238E27FC236}">
                <a16:creationId xmlns:a16="http://schemas.microsoft.com/office/drawing/2014/main" id="{C44E4158-CA05-4D91-87E6-B944EB830A9E}"/>
              </a:ext>
            </a:extLst>
          </p:cNvPr>
          <p:cNvSpPr txBox="1"/>
          <p:nvPr/>
        </p:nvSpPr>
        <p:spPr>
          <a:xfrm>
            <a:off x="151502" y="309652"/>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Q5-6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8"/>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r>
              <a:rPr lang="en-US" b="0"/>
              <a:t>Examples of SaaS, PaaS, and IaaS</a:t>
            </a:r>
            <a:endParaRPr lang="en-US"/>
          </a:p>
          <a:p>
            <a:r>
              <a:rPr lang="en-US" dirty="0"/>
              <a:t/>
            </a:r>
            <a:br>
              <a:rPr lang="en-US" dirty="0"/>
            </a:br>
            <a:endParaRPr lang="en-US" dirty="0"/>
          </a:p>
        </p:txBody>
      </p:sp>
      <p:sp>
        <p:nvSpPr>
          <p:cNvPr id="287" name="Google Shape;287;p28"/>
          <p:cNvSpPr txBox="1">
            <a:spLocks noGrp="1"/>
          </p:cNvSpPr>
          <p:nvPr>
            <p:ph type="body" idx="1"/>
          </p:nvPr>
        </p:nvSpPr>
        <p:spPr>
          <a:xfrm>
            <a:off x="677334" y="1619795"/>
            <a:ext cx="8596668" cy="4421568"/>
          </a:xfrm>
          <a:prstGeom prst="rect">
            <a:avLst/>
          </a:prstGeom>
          <a:noFill/>
          <a:ln>
            <a:noFill/>
          </a:ln>
        </p:spPr>
        <p:txBody>
          <a:bodyPr spcFirstLastPara="1" wrap="square" lIns="91425" tIns="45700" rIns="91425" bIns="45700" anchor="t" anchorCtr="0">
            <a:noAutofit/>
          </a:bodyPr>
          <a:lstStyle/>
          <a:p>
            <a:r>
              <a:rPr lang="en-US"/>
              <a:t>SaaS examples: BigCommerce, Google Apps, Salesforce, Dropbox, MailChimp, ZenDesk, DocuSign, Slack, Hubspot, Office365.</a:t>
            </a:r>
            <a:endParaRPr lang="en-US" dirty="0"/>
          </a:p>
          <a:p>
            <a:r>
              <a:rPr lang="en-US"/>
              <a:t>PaaS examples: AWS Elastic Beanstalk, Heroku, Windows Azure (mostly used as PaaS), Force.com, OpenShift, Apache Stratos, Magento Commerce Cloud.</a:t>
            </a:r>
          </a:p>
          <a:p>
            <a:r>
              <a:rPr lang="en-US"/>
              <a:t>IaaS examples: AWS EC2, Rackspace, Google Compute Engine (GCE), Digital Ocean, Magento 1 Enterprise Edition*.</a:t>
            </a:r>
          </a:p>
          <a:p>
            <a:pPr marL="342900" lvl="0" indent="-342900" algn="l">
              <a:spcBef>
                <a:spcPts val="0"/>
              </a:spcBef>
              <a:spcAft>
                <a:spcPts val="0"/>
              </a:spcAft>
              <a:buSzPts val="1440"/>
              <a:buChar char="►"/>
            </a:pPr>
            <a:endParaRPr lang="en-US" dirty="0"/>
          </a:p>
          <a:p>
            <a:pPr marL="342900" lvl="0" indent="-250825" algn="l" rtl="0">
              <a:spcBef>
                <a:spcPts val="1000"/>
              </a:spcBef>
              <a:spcAft>
                <a:spcPts val="0"/>
              </a:spcAft>
              <a:buSzPts val="1440"/>
              <a:buNone/>
            </a:pPr>
            <a:endParaRPr/>
          </a:p>
        </p:txBody>
      </p:sp>
      <p:sp>
        <p:nvSpPr>
          <p:cNvPr id="288" name="Google Shape;288;p28"/>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89" name="Google Shape;289;p28"/>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4"/>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2"/>
              </a:buClr>
              <a:buSzPts val="3600"/>
              <a:buFont typeface="Trebuchet MS"/>
              <a:buNone/>
            </a:pPr>
            <a:r>
              <a:rPr lang="en-US"/>
              <a:t>Traditional v/s Cloud</a:t>
            </a:r>
            <a:endParaRPr/>
          </a:p>
        </p:txBody>
      </p:sp>
      <p:pic>
        <p:nvPicPr>
          <p:cNvPr id="241" name="Google Shape;241;p24" descr="Economic infrastructure for the internet era | Institute for ..."/>
          <p:cNvPicPr preferRelativeResize="0"/>
          <p:nvPr/>
        </p:nvPicPr>
        <p:blipFill rotWithShape="1">
          <a:blip r:embed="rId3">
            <a:alphaModFix/>
          </a:blip>
          <a:srcRect/>
          <a:stretch/>
        </p:blipFill>
        <p:spPr>
          <a:xfrm>
            <a:off x="194007" y="1081314"/>
            <a:ext cx="9851329" cy="5448636"/>
          </a:xfrm>
          <a:prstGeom prst="rect">
            <a:avLst/>
          </a:prstGeom>
          <a:noFill/>
          <a:ln>
            <a:noFill/>
          </a:ln>
        </p:spPr>
      </p:pic>
      <p:sp>
        <p:nvSpPr>
          <p:cNvPr id="242" name="Google Shape;242;p24"/>
          <p:cNvSpPr txBox="1">
            <a:spLocks noGrp="1"/>
          </p:cNvSpPr>
          <p:nvPr>
            <p:ph type="ftr" idx="11"/>
          </p:nvPr>
        </p:nvSpPr>
        <p:spPr>
          <a:xfrm>
            <a:off x="677334" y="6492875"/>
            <a:ext cx="6297612"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 Vinod Kotiya</a:t>
            </a:r>
            <a:endParaRPr/>
          </a:p>
        </p:txBody>
      </p:sp>
      <p:sp>
        <p:nvSpPr>
          <p:cNvPr id="243" name="Google Shape;243;p24"/>
          <p:cNvSpPr txBox="1">
            <a:spLocks noGrp="1"/>
          </p:cNvSpPr>
          <p:nvPr>
            <p:ph type="sldNum" idx="12"/>
          </p:nvPr>
        </p:nvSpPr>
        <p:spPr>
          <a:xfrm>
            <a:off x="8590663" y="6492874"/>
            <a:ext cx="68333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1428</Words>
  <Application>Microsoft Office PowerPoint</Application>
  <PresentationFormat>Widescreen</PresentationFormat>
  <Paragraphs>383</Paragraphs>
  <Slides>49</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49</vt:i4>
      </vt:variant>
    </vt:vector>
  </HeadingPairs>
  <TitlesOfParts>
    <vt:vector size="54" baseType="lpstr">
      <vt:lpstr>Arial</vt:lpstr>
      <vt:lpstr>Calibri</vt:lpstr>
      <vt:lpstr>Noto Sans Symbols</vt:lpstr>
      <vt:lpstr>Trebuchet MS</vt:lpstr>
      <vt:lpstr>Facet</vt:lpstr>
      <vt:lpstr>Cloud Infrastructure in Public Sector</vt:lpstr>
      <vt:lpstr>whoami</vt:lpstr>
      <vt:lpstr>Interactive Poll</vt:lpstr>
      <vt:lpstr>Conversational Domain for Cloud</vt:lpstr>
      <vt:lpstr>Traditional IT Infrastructure</vt:lpstr>
      <vt:lpstr>Cloud Infrastructure</vt:lpstr>
      <vt:lpstr>Cloud Service Models</vt:lpstr>
      <vt:lpstr>Examples of SaaS, PaaS, and IaaS  </vt:lpstr>
      <vt:lpstr>Traditional v/s Cloud</vt:lpstr>
      <vt:lpstr>Traditional v/s Cloud</vt:lpstr>
      <vt:lpstr>Cloud Characteristic</vt:lpstr>
      <vt:lpstr>Cloud Deployment Models</vt:lpstr>
      <vt:lpstr>Public Cloud</vt:lpstr>
      <vt:lpstr>Private Cloud</vt:lpstr>
      <vt:lpstr>Community Cloud</vt:lpstr>
      <vt:lpstr>Google Cloud Platform</vt:lpstr>
      <vt:lpstr>AWS</vt:lpstr>
      <vt:lpstr>Azure</vt:lpstr>
      <vt:lpstr>Cloud for Entrepreneurs</vt:lpstr>
      <vt:lpstr>Scenario to adopt cloud for Public Sector </vt:lpstr>
      <vt:lpstr>Cloud Adoption Strategy</vt:lpstr>
      <vt:lpstr>Access based on Criticality</vt:lpstr>
      <vt:lpstr>Cloud Migration Approaches for Legacy App </vt:lpstr>
      <vt:lpstr>Use Cases in Public Sector</vt:lpstr>
      <vt:lpstr>Basic Cloud Service for Public Sector</vt:lpstr>
      <vt:lpstr>Govt empaneled Cloud Service Providers </vt:lpstr>
      <vt:lpstr>Security Requirement of CSP</vt:lpstr>
      <vt:lpstr>Shared Responsibility</vt:lpstr>
      <vt:lpstr>Cloud Opportunity in Public Sector</vt:lpstr>
      <vt:lpstr>NIC National Cloud - MeghRaj</vt:lpstr>
      <vt:lpstr>MeghRaj</vt:lpstr>
      <vt:lpstr>Indian Progress</vt:lpstr>
      <vt:lpstr>Application on Community Cloud</vt:lpstr>
      <vt:lpstr>Cloud in International Public Sector</vt:lpstr>
      <vt:lpstr>MeghRaj</vt:lpstr>
      <vt:lpstr>Why (not) to Adopt Cloud?</vt:lpstr>
      <vt:lpstr>Public Sector Barriers to Cloud</vt:lpstr>
      <vt:lpstr>Public Sector Journey to Cloud</vt:lpstr>
      <vt:lpstr>Public Sector Case Study for Journey to Cloud</vt:lpstr>
      <vt:lpstr>Public Sector Case Study for Journey to Cloud</vt:lpstr>
      <vt:lpstr>Opportunities in Public Sector</vt:lpstr>
      <vt:lpstr>Opportunities for University &amp; Startups</vt:lpstr>
      <vt:lpstr>Job Opportunities</vt:lpstr>
      <vt:lpstr>Thank You</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Infrastructure in Public Sector</dc:title>
  <cp:lastModifiedBy>Admin</cp:lastModifiedBy>
  <cp:revision>332</cp:revision>
  <dcterms:modified xsi:type="dcterms:W3CDTF">2020-07-05T06:14:56Z</dcterms:modified>
</cp:coreProperties>
</file>